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9"/>
  </p:notesMasterIdLst>
  <p:sldIdLst>
    <p:sldId id="256" r:id="rId2"/>
    <p:sldId id="258" r:id="rId3"/>
    <p:sldId id="259" r:id="rId4"/>
    <p:sldId id="335" r:id="rId5"/>
    <p:sldId id="260" r:id="rId6"/>
    <p:sldId id="271" r:id="rId7"/>
    <p:sldId id="267" r:id="rId8"/>
    <p:sldId id="261" r:id="rId9"/>
    <p:sldId id="295" r:id="rId10"/>
    <p:sldId id="262" r:id="rId11"/>
    <p:sldId id="296" r:id="rId12"/>
    <p:sldId id="263" r:id="rId13"/>
    <p:sldId id="322" r:id="rId14"/>
    <p:sldId id="300" r:id="rId15"/>
    <p:sldId id="301" r:id="rId16"/>
    <p:sldId id="318" r:id="rId17"/>
    <p:sldId id="320" r:id="rId18"/>
    <p:sldId id="321" r:id="rId19"/>
    <p:sldId id="325" r:id="rId20"/>
    <p:sldId id="327" r:id="rId21"/>
    <p:sldId id="324" r:id="rId22"/>
    <p:sldId id="328" r:id="rId23"/>
    <p:sldId id="329" r:id="rId24"/>
    <p:sldId id="330" r:id="rId25"/>
    <p:sldId id="302" r:id="rId26"/>
    <p:sldId id="303" r:id="rId27"/>
    <p:sldId id="314" r:id="rId28"/>
    <p:sldId id="315" r:id="rId29"/>
    <p:sldId id="310" r:id="rId30"/>
    <p:sldId id="326" r:id="rId31"/>
    <p:sldId id="331" r:id="rId32"/>
    <p:sldId id="311" r:id="rId33"/>
    <p:sldId id="304" r:id="rId34"/>
    <p:sldId id="312" r:id="rId35"/>
    <p:sldId id="313" r:id="rId36"/>
    <p:sldId id="305" r:id="rId37"/>
    <p:sldId id="266" r:id="rId38"/>
    <p:sldId id="306" r:id="rId39"/>
    <p:sldId id="307" r:id="rId40"/>
    <p:sldId id="308" r:id="rId41"/>
    <p:sldId id="309" r:id="rId42"/>
    <p:sldId id="265" r:id="rId43"/>
    <p:sldId id="268" r:id="rId44"/>
    <p:sldId id="317" r:id="rId45"/>
    <p:sldId id="334" r:id="rId46"/>
    <p:sldId id="333" r:id="rId47"/>
    <p:sldId id="276" r:id="rId48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Rubik SemiBold" pitchFamily="2" charset="-79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C00"/>
    <a:srgbClr val="BF6504"/>
    <a:srgbClr val="4B3F2F"/>
    <a:srgbClr val="927A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FEBEC-C81A-7B45-AEA8-A324E3AC4219}" v="56" dt="2024-04-11T23:24:27.882"/>
    <p1510:client id="{50FF1B8E-4D9F-928A-628A-C772B311CAC0}" v="506" dt="2024-04-11T19:10:45.372"/>
    <p1510:client id="{572ADA1E-C03D-4FC0-B75D-9AAE159F7AB0}" v="456" dt="2024-04-12T04:35:17.690"/>
    <p1510:client id="{9B21BB6C-FE76-EB61-32E1-99A1E0334534}" v="104" dt="2024-04-11T15:55:06.701"/>
    <p1510:client id="{B2336125-884F-0B1D-0B88-DE8F48C0E57A}" v="69" dt="2024-04-11T15:41:49.753"/>
    <p1510:client id="{C857CD28-5B03-0FFF-910B-BBE44754225A}" v="173" dt="2024-04-12T02:40:09.413"/>
    <p1510:client id="{E58DEDC7-7E63-120F-4F43-41C01B16DFD7}" v="18" dt="2024-04-12T14:57:38.276"/>
  </p1510:revLst>
</p1510:revInfo>
</file>

<file path=ppt/tableStyles.xml><?xml version="1.0" encoding="utf-8"?>
<a:tblStyleLst xmlns:a="http://schemas.openxmlformats.org/drawingml/2006/main" def="{7458F0A5-DF80-40EF-9A0D-56B9DE21A90A}">
  <a:tblStyle styleId="{7458F0A5-DF80-40EF-9A0D-56B9DE21A9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8EC40E-DD67-4EC9-992A-86F8BC8B1D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kheela Pyaree Madanayake" userId="S::200557905@student.georgianc.on.ca::e2e9b05b-8b12-484c-9b79-32f48c6b0f36" providerId="AD" clId="Web-{B2336125-884F-0B1D-0B88-DE8F48C0E57A}"/>
    <pc:docChg chg="modSld">
      <pc:chgData name="Dakheela Pyaree Madanayake" userId="S::200557905@student.georgianc.on.ca::e2e9b05b-8b12-484c-9b79-32f48c6b0f36" providerId="AD" clId="Web-{B2336125-884F-0B1D-0B88-DE8F48C0E57A}" dt="2024-04-11T15:41:48.299" v="40" actId="20577"/>
      <pc:docMkLst>
        <pc:docMk/>
      </pc:docMkLst>
      <pc:sldChg chg="modSp">
        <pc:chgData name="Dakheela Pyaree Madanayake" userId="S::200557905@student.georgianc.on.ca::e2e9b05b-8b12-484c-9b79-32f48c6b0f36" providerId="AD" clId="Web-{B2336125-884F-0B1D-0B88-DE8F48C0E57A}" dt="2024-04-11T15:41:48.299" v="40" actId="20577"/>
        <pc:sldMkLst>
          <pc:docMk/>
          <pc:sldMk cId="0" sldId="265"/>
        </pc:sldMkLst>
        <pc:spChg chg="mod">
          <ac:chgData name="Dakheela Pyaree Madanayake" userId="S::200557905@student.georgianc.on.ca::e2e9b05b-8b12-484c-9b79-32f48c6b0f36" providerId="AD" clId="Web-{B2336125-884F-0B1D-0B88-DE8F48C0E57A}" dt="2024-04-11T15:41:48.299" v="40" actId="20577"/>
          <ac:spMkLst>
            <pc:docMk/>
            <pc:sldMk cId="0" sldId="265"/>
            <ac:spMk id="5" creationId="{D9D33A3D-1789-9396-A481-2917626AC4E0}"/>
          </ac:spMkLst>
        </pc:spChg>
      </pc:sldChg>
      <pc:sldChg chg="modSp">
        <pc:chgData name="Dakheela Pyaree Madanayake" userId="S::200557905@student.georgianc.on.ca::e2e9b05b-8b12-484c-9b79-32f48c6b0f36" providerId="AD" clId="Web-{B2336125-884F-0B1D-0B88-DE8F48C0E57A}" dt="2024-04-11T15:37:04.477" v="38" actId="20577"/>
        <pc:sldMkLst>
          <pc:docMk/>
          <pc:sldMk cId="476268536" sldId="317"/>
        </pc:sldMkLst>
        <pc:spChg chg="mod">
          <ac:chgData name="Dakheela Pyaree Madanayake" userId="S::200557905@student.georgianc.on.ca::e2e9b05b-8b12-484c-9b79-32f48c6b0f36" providerId="AD" clId="Web-{B2336125-884F-0B1D-0B88-DE8F48C0E57A}" dt="2024-04-11T15:37:04.477" v="38" actId="20577"/>
          <ac:spMkLst>
            <pc:docMk/>
            <pc:sldMk cId="476268536" sldId="317"/>
            <ac:spMk id="3" creationId="{9057E7A1-FC14-9875-FC97-31E3F3ECAC56}"/>
          </ac:spMkLst>
        </pc:spChg>
      </pc:sldChg>
    </pc:docChg>
  </pc:docChgLst>
  <pc:docChgLst>
    <pc:chgData name="Donya Bonyadian" userId="S::200508175@student.georgianc.on.ca::e4502e8e-0a49-4995-84cb-8027111df659" providerId="AD" clId="Web-{4DEFEBEC-C81A-7B45-AEA8-A324E3AC4219}"/>
    <pc:docChg chg="modSld">
      <pc:chgData name="Donya Bonyadian" userId="S::200508175@student.georgianc.on.ca::e4502e8e-0a49-4995-84cb-8027111df659" providerId="AD" clId="Web-{4DEFEBEC-C81A-7B45-AEA8-A324E3AC4219}" dt="2024-04-11T23:24:27.882" v="28" actId="1076"/>
      <pc:docMkLst>
        <pc:docMk/>
      </pc:docMkLst>
      <pc:sldChg chg="modSp">
        <pc:chgData name="Donya Bonyadian" userId="S::200508175@student.georgianc.on.ca::e4502e8e-0a49-4995-84cb-8027111df659" providerId="AD" clId="Web-{4DEFEBEC-C81A-7B45-AEA8-A324E3AC4219}" dt="2024-04-11T23:08:51.038" v="26" actId="20577"/>
        <pc:sldMkLst>
          <pc:docMk/>
          <pc:sldMk cId="3942356769" sldId="318"/>
        </pc:sldMkLst>
        <pc:spChg chg="mod">
          <ac:chgData name="Donya Bonyadian" userId="S::200508175@student.georgianc.on.ca::e4502e8e-0a49-4995-84cb-8027111df659" providerId="AD" clId="Web-{4DEFEBEC-C81A-7B45-AEA8-A324E3AC4219}" dt="2024-04-11T23:08:51.038" v="26" actId="20577"/>
          <ac:spMkLst>
            <pc:docMk/>
            <pc:sldMk cId="3942356769" sldId="318"/>
            <ac:spMk id="3" creationId="{A1A82880-FC52-17E3-35F5-37D0B1561B9B}"/>
          </ac:spMkLst>
        </pc:spChg>
      </pc:sldChg>
      <pc:sldChg chg="modSp">
        <pc:chgData name="Donya Bonyadian" userId="S::200508175@student.georgianc.on.ca::e4502e8e-0a49-4995-84cb-8027111df659" providerId="AD" clId="Web-{4DEFEBEC-C81A-7B45-AEA8-A324E3AC4219}" dt="2024-04-11T23:24:27.882" v="28" actId="1076"/>
        <pc:sldMkLst>
          <pc:docMk/>
          <pc:sldMk cId="1006126724" sldId="333"/>
        </pc:sldMkLst>
        <pc:spChg chg="mod">
          <ac:chgData name="Donya Bonyadian" userId="S::200508175@student.georgianc.on.ca::e4502e8e-0a49-4995-84cb-8027111df659" providerId="AD" clId="Web-{4DEFEBEC-C81A-7B45-AEA8-A324E3AC4219}" dt="2024-04-11T23:24:27.882" v="28" actId="1076"/>
          <ac:spMkLst>
            <pc:docMk/>
            <pc:sldMk cId="1006126724" sldId="333"/>
            <ac:spMk id="2" creationId="{6D4E85C3-2923-3679-BCA9-23F5CB452A9F}"/>
          </ac:spMkLst>
        </pc:spChg>
      </pc:sldChg>
    </pc:docChg>
  </pc:docChgLst>
  <pc:docChgLst>
    <pc:chgData name="Dakheela Pyaree Madanayake" userId="S::200557905@student.georgianc.on.ca::e2e9b05b-8b12-484c-9b79-32f48c6b0f36" providerId="AD" clId="Web-{92302257-9CE7-470A-6584-E9E2C7177DBA}"/>
    <pc:docChg chg="addSld delSld modSld sldOrd">
      <pc:chgData name="Dakheela Pyaree Madanayake" userId="S::200557905@student.georgianc.on.ca::e2e9b05b-8b12-484c-9b79-32f48c6b0f36" providerId="AD" clId="Web-{92302257-9CE7-470A-6584-E9E2C7177DBA}" dt="2024-04-10T17:59:17.504" v="244" actId="14100"/>
      <pc:docMkLst>
        <pc:docMk/>
      </pc:docMkLst>
      <pc:sldChg chg="modSp">
        <pc:chgData name="Dakheela Pyaree Madanayake" userId="S::200557905@student.georgianc.on.ca::e2e9b05b-8b12-484c-9b79-32f48c6b0f36" providerId="AD" clId="Web-{92302257-9CE7-470A-6584-E9E2C7177DBA}" dt="2024-04-10T15:23:18.037" v="30" actId="20577"/>
        <pc:sldMkLst>
          <pc:docMk/>
          <pc:sldMk cId="0" sldId="274"/>
        </pc:sldMkLst>
        <pc:spChg chg="mod">
          <ac:chgData name="Dakheela Pyaree Madanayake" userId="S::200557905@student.georgianc.on.ca::e2e9b05b-8b12-484c-9b79-32f48c6b0f36" providerId="AD" clId="Web-{92302257-9CE7-470A-6584-E9E2C7177DBA}" dt="2024-04-10T15:22:59.676" v="25" actId="20577"/>
          <ac:spMkLst>
            <pc:docMk/>
            <pc:sldMk cId="0" sldId="274"/>
            <ac:spMk id="2" creationId="{035286D3-83F9-4642-127F-B4CDC5C1DAF1}"/>
          </ac:spMkLst>
        </pc:spChg>
        <pc:spChg chg="mod">
          <ac:chgData name="Dakheela Pyaree Madanayake" userId="S::200557905@student.georgianc.on.ca::e2e9b05b-8b12-484c-9b79-32f48c6b0f36" providerId="AD" clId="Web-{92302257-9CE7-470A-6584-E9E2C7177DBA}" dt="2024-04-10T15:23:07.395" v="27" actId="20577"/>
          <ac:spMkLst>
            <pc:docMk/>
            <pc:sldMk cId="0" sldId="274"/>
            <ac:spMk id="3" creationId="{59C7ECDC-DFBB-6A9E-97C4-8DA23F88A2D6}"/>
          </ac:spMkLst>
        </pc:spChg>
        <pc:spChg chg="mod">
          <ac:chgData name="Dakheela Pyaree Madanayake" userId="S::200557905@student.georgianc.on.ca::e2e9b05b-8b12-484c-9b79-32f48c6b0f36" providerId="AD" clId="Web-{92302257-9CE7-470A-6584-E9E2C7177DBA}" dt="2024-04-10T15:23:10.536" v="28" actId="20577"/>
          <ac:spMkLst>
            <pc:docMk/>
            <pc:sldMk cId="0" sldId="274"/>
            <ac:spMk id="4" creationId="{D78FDE19-E822-50B8-0521-7A2F0D9FCC43}"/>
          </ac:spMkLst>
        </pc:spChg>
        <pc:spChg chg="mod">
          <ac:chgData name="Dakheela Pyaree Madanayake" userId="S::200557905@student.georgianc.on.ca::e2e9b05b-8b12-484c-9b79-32f48c6b0f36" providerId="AD" clId="Web-{92302257-9CE7-470A-6584-E9E2C7177DBA}" dt="2024-04-10T15:23:14.474" v="29" actId="20577"/>
          <ac:spMkLst>
            <pc:docMk/>
            <pc:sldMk cId="0" sldId="274"/>
            <ac:spMk id="5" creationId="{41699E4B-316F-23D0-1D4E-CD86F5DA9CFE}"/>
          </ac:spMkLst>
        </pc:spChg>
        <pc:spChg chg="mod">
          <ac:chgData name="Dakheela Pyaree Madanayake" userId="S::200557905@student.georgianc.on.ca::e2e9b05b-8b12-484c-9b79-32f48c6b0f36" providerId="AD" clId="Web-{92302257-9CE7-470A-6584-E9E2C7177DBA}" dt="2024-04-10T15:23:18.037" v="30" actId="20577"/>
          <ac:spMkLst>
            <pc:docMk/>
            <pc:sldMk cId="0" sldId="274"/>
            <ac:spMk id="6" creationId="{4A3BD7EB-3C3B-1055-F82B-3527E648269E}"/>
          </ac:spMkLst>
        </pc:spChg>
        <pc:spChg chg="mod">
          <ac:chgData name="Dakheela Pyaree Madanayake" userId="S::200557905@student.georgianc.on.ca::e2e9b05b-8b12-484c-9b79-32f48c6b0f36" providerId="AD" clId="Web-{92302257-9CE7-470A-6584-E9E2C7177DBA}" dt="2024-04-10T15:22:55.801" v="24" actId="20577"/>
          <ac:spMkLst>
            <pc:docMk/>
            <pc:sldMk cId="0" sldId="274"/>
            <ac:spMk id="473" creationId="{00000000-0000-0000-0000-000000000000}"/>
          </ac:spMkLst>
        </pc:spChg>
      </pc:sldChg>
      <pc:sldChg chg="modSp">
        <pc:chgData name="Dakheela Pyaree Madanayake" userId="S::200557905@student.georgianc.on.ca::e2e9b05b-8b12-484c-9b79-32f48c6b0f36" providerId="AD" clId="Web-{92302257-9CE7-470A-6584-E9E2C7177DBA}" dt="2024-04-10T17:59:17.504" v="244" actId="14100"/>
        <pc:sldMkLst>
          <pc:docMk/>
          <pc:sldMk cId="3655782428" sldId="302"/>
        </pc:sldMkLst>
        <pc:graphicFrameChg chg="mod modGraphic">
          <ac:chgData name="Dakheela Pyaree Madanayake" userId="S::200557905@student.georgianc.on.ca::e2e9b05b-8b12-484c-9b79-32f48c6b0f36" providerId="AD" clId="Web-{92302257-9CE7-470A-6584-E9E2C7177DBA}" dt="2024-04-10T17:59:17.504" v="244" actId="14100"/>
          <ac:graphicFrameMkLst>
            <pc:docMk/>
            <pc:sldMk cId="3655782428" sldId="302"/>
            <ac:graphicFrameMk id="11" creationId="{D6DBC7E7-093C-4A5B-26FC-CF80A70DF4FA}"/>
          </ac:graphicFrameMkLst>
        </pc:graphicFrameChg>
      </pc:sldChg>
      <pc:sldChg chg="addSp delSp modSp">
        <pc:chgData name="Dakheela Pyaree Madanayake" userId="S::200557905@student.georgianc.on.ca::e2e9b05b-8b12-484c-9b79-32f48c6b0f36" providerId="AD" clId="Web-{92302257-9CE7-470A-6584-E9E2C7177DBA}" dt="2024-04-10T17:43:43.692" v="179" actId="1076"/>
        <pc:sldMkLst>
          <pc:docMk/>
          <pc:sldMk cId="2166098152" sldId="304"/>
        </pc:sldMkLst>
        <pc:spChg chg="add mod">
          <ac:chgData name="Dakheela Pyaree Madanayake" userId="S::200557905@student.georgianc.on.ca::e2e9b05b-8b12-484c-9b79-32f48c6b0f36" providerId="AD" clId="Web-{92302257-9CE7-470A-6584-E9E2C7177DBA}" dt="2024-04-10T17:43:43.692" v="179" actId="1076"/>
          <ac:spMkLst>
            <pc:docMk/>
            <pc:sldMk cId="2166098152" sldId="304"/>
            <ac:spMk id="9" creationId="{AFF77C91-5BAC-DF64-A714-98093DB3A9B7}"/>
          </ac:spMkLst>
        </pc:spChg>
        <pc:picChg chg="add del mod">
          <ac:chgData name="Dakheela Pyaree Madanayake" userId="S::200557905@student.georgianc.on.ca::e2e9b05b-8b12-484c-9b79-32f48c6b0f36" providerId="AD" clId="Web-{92302257-9CE7-470A-6584-E9E2C7177DBA}" dt="2024-04-10T17:22:50.055" v="134"/>
          <ac:picMkLst>
            <pc:docMk/>
            <pc:sldMk cId="2166098152" sldId="304"/>
            <ac:picMk id="3" creationId="{B8CE21C5-648E-9351-7B39-5B91A2788AEA}"/>
          </ac:picMkLst>
        </pc:picChg>
        <pc:picChg chg="del">
          <ac:chgData name="Dakheela Pyaree Madanayake" userId="S::200557905@student.georgianc.on.ca::e2e9b05b-8b12-484c-9b79-32f48c6b0f36" providerId="AD" clId="Web-{92302257-9CE7-470A-6584-E9E2C7177DBA}" dt="2024-04-10T16:22:48.653" v="77"/>
          <ac:picMkLst>
            <pc:docMk/>
            <pc:sldMk cId="2166098152" sldId="304"/>
            <ac:picMk id="4" creationId="{DA3C559D-3A67-50F8-FAC8-32B6F452E177}"/>
          </ac:picMkLst>
        </pc:picChg>
        <pc:picChg chg="add del mod">
          <ac:chgData name="Dakheela Pyaree Madanayake" userId="S::200557905@student.georgianc.on.ca::e2e9b05b-8b12-484c-9b79-32f48c6b0f36" providerId="AD" clId="Web-{92302257-9CE7-470A-6584-E9E2C7177DBA}" dt="2024-04-10T17:20:08.800" v="122"/>
          <ac:picMkLst>
            <pc:docMk/>
            <pc:sldMk cId="2166098152" sldId="304"/>
            <ac:picMk id="4" creationId="{E612B9E2-FA93-45DF-D300-8DD8A3A6E9D1}"/>
          </ac:picMkLst>
        </pc:picChg>
        <pc:picChg chg="del mod">
          <ac:chgData name="Dakheela Pyaree Madanayake" userId="S::200557905@student.georgianc.on.ca::e2e9b05b-8b12-484c-9b79-32f48c6b0f36" providerId="AD" clId="Web-{92302257-9CE7-470A-6584-E9E2C7177DBA}" dt="2024-04-10T17:18:04.171" v="107"/>
          <ac:picMkLst>
            <pc:docMk/>
            <pc:sldMk cId="2166098152" sldId="304"/>
            <ac:picMk id="5" creationId="{6C73344F-341E-3A40-1324-487F1D303CE6}"/>
          </ac:picMkLst>
        </pc:picChg>
        <pc:picChg chg="add mod">
          <ac:chgData name="Dakheela Pyaree Madanayake" userId="S::200557905@student.georgianc.on.ca::e2e9b05b-8b12-484c-9b79-32f48c6b0f36" providerId="AD" clId="Web-{92302257-9CE7-470A-6584-E9E2C7177DBA}" dt="2024-04-10T17:23:24.166" v="141" actId="1076"/>
          <ac:picMkLst>
            <pc:docMk/>
            <pc:sldMk cId="2166098152" sldId="304"/>
            <ac:picMk id="6" creationId="{BD828207-3D09-E95D-D079-F15EED5620A0}"/>
          </ac:picMkLst>
        </pc:picChg>
        <pc:picChg chg="add mod">
          <ac:chgData name="Dakheela Pyaree Madanayake" userId="S::200557905@student.georgianc.on.ca::e2e9b05b-8b12-484c-9b79-32f48c6b0f36" providerId="AD" clId="Web-{92302257-9CE7-470A-6584-E9E2C7177DBA}" dt="2024-04-10T17:23:27.557" v="142" actId="1076"/>
          <ac:picMkLst>
            <pc:docMk/>
            <pc:sldMk cId="2166098152" sldId="304"/>
            <ac:picMk id="7" creationId="{53B8233B-BFF8-C6DA-118C-7A314646992E}"/>
          </ac:picMkLst>
        </pc:picChg>
        <pc:picChg chg="del mod ord">
          <ac:chgData name="Dakheela Pyaree Madanayake" userId="S::200557905@student.georgianc.on.ca::e2e9b05b-8b12-484c-9b79-32f48c6b0f36" providerId="AD" clId="Web-{92302257-9CE7-470A-6584-E9E2C7177DBA}" dt="2024-04-10T16:22:46.809" v="76"/>
          <ac:picMkLst>
            <pc:docMk/>
            <pc:sldMk cId="2166098152" sldId="304"/>
            <ac:picMk id="11" creationId="{F3C2DBF6-02C7-8C71-8F74-B50956872F06}"/>
          </ac:picMkLst>
        </pc:picChg>
      </pc:sldChg>
      <pc:sldChg chg="addSp delSp modSp">
        <pc:chgData name="Dakheela Pyaree Madanayake" userId="S::200557905@student.georgianc.on.ca::e2e9b05b-8b12-484c-9b79-32f48c6b0f36" providerId="AD" clId="Web-{92302257-9CE7-470A-6584-E9E2C7177DBA}" dt="2024-04-10T17:24:12.496" v="143" actId="1076"/>
        <pc:sldMkLst>
          <pc:docMk/>
          <pc:sldMk cId="2768459671" sldId="305"/>
        </pc:sldMkLst>
        <pc:picChg chg="add mod">
          <ac:chgData name="Dakheela Pyaree Madanayake" userId="S::200557905@student.georgianc.on.ca::e2e9b05b-8b12-484c-9b79-32f48c6b0f36" providerId="AD" clId="Web-{92302257-9CE7-470A-6584-E9E2C7177DBA}" dt="2024-04-10T17:24:12.496" v="143" actId="1076"/>
          <ac:picMkLst>
            <pc:docMk/>
            <pc:sldMk cId="2768459671" sldId="305"/>
            <ac:picMk id="3" creationId="{FCFC2C03-9B98-6C25-D5CE-0BB8A5DB8F73}"/>
          </ac:picMkLst>
        </pc:picChg>
        <pc:picChg chg="del">
          <ac:chgData name="Dakheela Pyaree Madanayake" userId="S::200557905@student.georgianc.on.ca::e2e9b05b-8b12-484c-9b79-32f48c6b0f36" providerId="AD" clId="Web-{92302257-9CE7-470A-6584-E9E2C7177DBA}" dt="2024-04-10T16:29:53.303" v="80"/>
          <ac:picMkLst>
            <pc:docMk/>
            <pc:sldMk cId="2768459671" sldId="305"/>
            <ac:picMk id="11" creationId="{8DCAFFAA-7966-BE35-E105-285E3DB2D890}"/>
          </ac:picMkLst>
        </pc:picChg>
      </pc:sldChg>
      <pc:sldChg chg="addSp delSp modSp">
        <pc:chgData name="Dakheela Pyaree Madanayake" userId="S::200557905@student.georgianc.on.ca::e2e9b05b-8b12-484c-9b79-32f48c6b0f36" providerId="AD" clId="Web-{92302257-9CE7-470A-6584-E9E2C7177DBA}" dt="2024-04-10T17:41:57.454" v="166"/>
        <pc:sldMkLst>
          <pc:docMk/>
          <pc:sldMk cId="3888252037" sldId="310"/>
        </pc:sldMkLst>
        <pc:spChg chg="add mod">
          <ac:chgData name="Dakheela Pyaree Madanayake" userId="S::200557905@student.georgianc.on.ca::e2e9b05b-8b12-484c-9b79-32f48c6b0f36" providerId="AD" clId="Web-{92302257-9CE7-470A-6584-E9E2C7177DBA}" dt="2024-04-10T17:41:57.454" v="166"/>
          <ac:spMkLst>
            <pc:docMk/>
            <pc:sldMk cId="3888252037" sldId="310"/>
            <ac:spMk id="5" creationId="{3C15D7C6-401A-4F2B-357B-CBE7CAB7D6DD}"/>
          </ac:spMkLst>
        </pc:spChg>
        <pc:picChg chg="add mod">
          <ac:chgData name="Dakheela Pyaree Madanayake" userId="S::200557905@student.georgianc.on.ca::e2e9b05b-8b12-484c-9b79-32f48c6b0f36" providerId="AD" clId="Web-{92302257-9CE7-470A-6584-E9E2C7177DBA}" dt="2024-04-10T16:01:43.171" v="33" actId="1076"/>
          <ac:picMkLst>
            <pc:docMk/>
            <pc:sldMk cId="3888252037" sldId="310"/>
            <ac:picMk id="3" creationId="{09640233-AF35-DFCA-4C53-FE9CB1F08D3A}"/>
          </ac:picMkLst>
        </pc:picChg>
        <pc:picChg chg="add mod">
          <ac:chgData name="Dakheela Pyaree Madanayake" userId="S::200557905@student.georgianc.on.ca::e2e9b05b-8b12-484c-9b79-32f48c6b0f36" providerId="AD" clId="Web-{92302257-9CE7-470A-6584-E9E2C7177DBA}" dt="2024-04-10T16:03:33.865" v="38" actId="1076"/>
          <ac:picMkLst>
            <pc:docMk/>
            <pc:sldMk cId="3888252037" sldId="310"/>
            <ac:picMk id="4" creationId="{D9238B17-BCB0-783A-B1E9-2E34CB423C8D}"/>
          </ac:picMkLst>
        </pc:picChg>
        <pc:picChg chg="del">
          <ac:chgData name="Dakheela Pyaree Madanayake" userId="S::200557905@student.georgianc.on.ca::e2e9b05b-8b12-484c-9b79-32f48c6b0f36" providerId="AD" clId="Web-{92302257-9CE7-470A-6584-E9E2C7177DBA}" dt="2024-04-10T16:01:38.608" v="32"/>
          <ac:picMkLst>
            <pc:docMk/>
            <pc:sldMk cId="3888252037" sldId="310"/>
            <ac:picMk id="11" creationId="{3FCFDACE-22C0-FA37-B5C6-97695001D2C0}"/>
          </ac:picMkLst>
        </pc:picChg>
        <pc:picChg chg="mod">
          <ac:chgData name="Dakheela Pyaree Madanayake" userId="S::200557905@student.georgianc.on.ca::e2e9b05b-8b12-484c-9b79-32f48c6b0f36" providerId="AD" clId="Web-{92302257-9CE7-470A-6584-E9E2C7177DBA}" dt="2024-04-10T16:03:31.505" v="37" actId="1076"/>
          <ac:picMkLst>
            <pc:docMk/>
            <pc:sldMk cId="3888252037" sldId="310"/>
            <ac:picMk id="12" creationId="{0608675B-7FE2-59D3-1B5B-3BD9481AA811}"/>
          </ac:picMkLst>
        </pc:picChg>
      </pc:sldChg>
      <pc:sldChg chg="addSp modSp">
        <pc:chgData name="Dakheela Pyaree Madanayake" userId="S::200557905@student.georgianc.on.ca::e2e9b05b-8b12-484c-9b79-32f48c6b0f36" providerId="AD" clId="Web-{92302257-9CE7-470A-6584-E9E2C7177DBA}" dt="2024-04-10T17:42:53.830" v="171" actId="14100"/>
        <pc:sldMkLst>
          <pc:docMk/>
          <pc:sldMk cId="837916605" sldId="311"/>
        </pc:sldMkLst>
        <pc:spChg chg="add mod">
          <ac:chgData name="Dakheela Pyaree Madanayake" userId="S::200557905@student.georgianc.on.ca::e2e9b05b-8b12-484c-9b79-32f48c6b0f36" providerId="AD" clId="Web-{92302257-9CE7-470A-6584-E9E2C7177DBA}" dt="2024-04-10T17:42:53.830" v="171" actId="14100"/>
          <ac:spMkLst>
            <pc:docMk/>
            <pc:sldMk cId="837916605" sldId="311"/>
            <ac:spMk id="6" creationId="{AF36BFEB-D4AE-EAB0-362B-21986EE02953}"/>
          </ac:spMkLst>
        </pc:spChg>
        <pc:picChg chg="add mod">
          <ac:chgData name="Dakheela Pyaree Madanayake" userId="S::200557905@student.georgianc.on.ca::e2e9b05b-8b12-484c-9b79-32f48c6b0f36" providerId="AD" clId="Web-{92302257-9CE7-470A-6584-E9E2C7177DBA}" dt="2024-04-10T17:18:48.719" v="117" actId="1076"/>
          <ac:picMkLst>
            <pc:docMk/>
            <pc:sldMk cId="837916605" sldId="311"/>
            <ac:picMk id="3" creationId="{B40292FD-776D-9CBB-B3C9-1881A8B4635D}"/>
          </ac:picMkLst>
        </pc:picChg>
        <pc:picChg chg="add mod modCrop">
          <ac:chgData name="Dakheela Pyaree Madanayake" userId="S::200557905@student.georgianc.on.ca::e2e9b05b-8b12-484c-9b79-32f48c6b0f36" providerId="AD" clId="Web-{92302257-9CE7-470A-6584-E9E2C7177DBA}" dt="2024-04-10T17:18:43.578" v="116" actId="1076"/>
          <ac:picMkLst>
            <pc:docMk/>
            <pc:sldMk cId="837916605" sldId="311"/>
            <ac:picMk id="4" creationId="{297D5DCF-250A-8A00-8555-BAC1528DCAC3}"/>
          </ac:picMkLst>
        </pc:picChg>
      </pc:sldChg>
      <pc:sldChg chg="addSp delSp modSp">
        <pc:chgData name="Dakheela Pyaree Madanayake" userId="S::200557905@student.georgianc.on.ca::e2e9b05b-8b12-484c-9b79-32f48c6b0f36" providerId="AD" clId="Web-{92302257-9CE7-470A-6584-E9E2C7177DBA}" dt="2024-04-10T17:44:18.708" v="184" actId="1076"/>
        <pc:sldMkLst>
          <pc:docMk/>
          <pc:sldMk cId="2229628259" sldId="313"/>
        </pc:sldMkLst>
        <pc:spChg chg="add mod">
          <ac:chgData name="Dakheela Pyaree Madanayake" userId="S::200557905@student.georgianc.on.ca::e2e9b05b-8b12-484c-9b79-32f48c6b0f36" providerId="AD" clId="Web-{92302257-9CE7-470A-6584-E9E2C7177DBA}" dt="2024-04-10T17:44:18.708" v="184" actId="1076"/>
          <ac:spMkLst>
            <pc:docMk/>
            <pc:sldMk cId="2229628259" sldId="313"/>
            <ac:spMk id="8" creationId="{FCDA981E-5874-85AE-19FA-A1DA383ABDC5}"/>
          </ac:spMkLst>
        </pc:spChg>
        <pc:picChg chg="add del mod">
          <ac:chgData name="Dakheela Pyaree Madanayake" userId="S::200557905@student.georgianc.on.ca::e2e9b05b-8b12-484c-9b79-32f48c6b0f36" providerId="AD" clId="Web-{92302257-9CE7-470A-6584-E9E2C7177DBA}" dt="2024-04-10T17:22:44.477" v="132"/>
          <ac:picMkLst>
            <pc:docMk/>
            <pc:sldMk cId="2229628259" sldId="313"/>
            <ac:picMk id="3" creationId="{5FA20FAC-CAC5-1ED6-2FD3-D7E408DA8BBC}"/>
          </ac:picMkLst>
        </pc:picChg>
        <pc:picChg chg="add del mod">
          <ac:chgData name="Dakheela Pyaree Madanayake" userId="S::200557905@student.georgianc.on.ca::e2e9b05b-8b12-484c-9b79-32f48c6b0f36" providerId="AD" clId="Web-{92302257-9CE7-470A-6584-E9E2C7177DBA}" dt="2024-04-10T17:20:17.285" v="124"/>
          <ac:picMkLst>
            <pc:docMk/>
            <pc:sldMk cId="2229628259" sldId="313"/>
            <ac:picMk id="4" creationId="{20940AF3-CEA3-AD3A-651F-9D2B5815D472}"/>
          </ac:picMkLst>
        </pc:picChg>
        <pc:picChg chg="add mod">
          <ac:chgData name="Dakheela Pyaree Madanayake" userId="S::200557905@student.georgianc.on.ca::e2e9b05b-8b12-484c-9b79-32f48c6b0f36" providerId="AD" clId="Web-{92302257-9CE7-470A-6584-E9E2C7177DBA}" dt="2024-04-10T17:20:49.973" v="131" actId="1076"/>
          <ac:picMkLst>
            <pc:docMk/>
            <pc:sldMk cId="2229628259" sldId="313"/>
            <ac:picMk id="5" creationId="{276E361D-E138-E50D-997B-DFBF64ACA65D}"/>
          </ac:picMkLst>
        </pc:picChg>
        <pc:picChg chg="add mod">
          <ac:chgData name="Dakheela Pyaree Madanayake" userId="S::200557905@student.georgianc.on.ca::e2e9b05b-8b12-484c-9b79-32f48c6b0f36" providerId="AD" clId="Web-{92302257-9CE7-470A-6584-E9E2C7177DBA}" dt="2024-04-10T17:23:03.509" v="137" actId="14100"/>
          <ac:picMkLst>
            <pc:docMk/>
            <pc:sldMk cId="2229628259" sldId="313"/>
            <ac:picMk id="6" creationId="{55C9CC5B-2328-FDCB-799F-123A03B5CAD9}"/>
          </ac:picMkLst>
        </pc:picChg>
        <pc:picChg chg="del">
          <ac:chgData name="Dakheela Pyaree Madanayake" userId="S::200557905@student.georgianc.on.ca::e2e9b05b-8b12-484c-9b79-32f48c6b0f36" providerId="AD" clId="Web-{92302257-9CE7-470A-6584-E9E2C7177DBA}" dt="2024-04-10T17:17:38.748" v="101"/>
          <ac:picMkLst>
            <pc:docMk/>
            <pc:sldMk cId="2229628259" sldId="313"/>
            <ac:picMk id="11" creationId="{B41D4E73-022D-9CB6-1C1C-020D9230CEAE}"/>
          </ac:picMkLst>
        </pc:picChg>
        <pc:picChg chg="del">
          <ac:chgData name="Dakheela Pyaree Madanayake" userId="S::200557905@student.georgianc.on.ca::e2e9b05b-8b12-484c-9b79-32f48c6b0f36" providerId="AD" clId="Web-{92302257-9CE7-470A-6584-E9E2C7177DBA}" dt="2024-04-10T17:17:55.545" v="105"/>
          <ac:picMkLst>
            <pc:docMk/>
            <pc:sldMk cId="2229628259" sldId="313"/>
            <ac:picMk id="13" creationId="{D36E3822-35FA-48F5-61CD-73365BAFB2A7}"/>
          </ac:picMkLst>
        </pc:picChg>
      </pc:sldChg>
      <pc:sldChg chg="modSp">
        <pc:chgData name="Dakheela Pyaree Madanayake" userId="S::200557905@student.georgianc.on.ca::e2e9b05b-8b12-484c-9b79-32f48c6b0f36" providerId="AD" clId="Web-{92302257-9CE7-470A-6584-E9E2C7177DBA}" dt="2024-04-10T15:18:27.784" v="22" actId="20577"/>
        <pc:sldMkLst>
          <pc:docMk/>
          <pc:sldMk cId="3351780950" sldId="315"/>
        </pc:sldMkLst>
        <pc:spChg chg="mod">
          <ac:chgData name="Dakheela Pyaree Madanayake" userId="S::200557905@student.georgianc.on.ca::e2e9b05b-8b12-484c-9b79-32f48c6b0f36" providerId="AD" clId="Web-{92302257-9CE7-470A-6584-E9E2C7177DBA}" dt="2024-04-10T15:18:27.784" v="22" actId="20577"/>
          <ac:spMkLst>
            <pc:docMk/>
            <pc:sldMk cId="3351780950" sldId="315"/>
            <ac:spMk id="2" creationId="{DFD3C41D-7E00-3838-A7FB-CD24CFAD47DB}"/>
          </ac:spMkLst>
        </pc:spChg>
      </pc:sldChg>
      <pc:sldChg chg="delSp modSp new">
        <pc:chgData name="Dakheela Pyaree Madanayake" userId="S::200557905@student.georgianc.on.ca::e2e9b05b-8b12-484c-9b79-32f48c6b0f36" providerId="AD" clId="Web-{92302257-9CE7-470A-6584-E9E2C7177DBA}" dt="2024-04-10T15:17:33.844" v="14" actId="20577"/>
        <pc:sldMkLst>
          <pc:docMk/>
          <pc:sldMk cId="3942356769" sldId="318"/>
        </pc:sldMkLst>
        <pc:spChg chg="mod">
          <ac:chgData name="Dakheela Pyaree Madanayake" userId="S::200557905@student.georgianc.on.ca::e2e9b05b-8b12-484c-9b79-32f48c6b0f36" providerId="AD" clId="Web-{92302257-9CE7-470A-6584-E9E2C7177DBA}" dt="2024-04-10T15:17:33.844" v="14" actId="20577"/>
          <ac:spMkLst>
            <pc:docMk/>
            <pc:sldMk cId="3942356769" sldId="318"/>
            <ac:spMk id="2" creationId="{CDFEBC73-BB0F-B9E5-076A-E661DCFD2DBF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8"/>
          <ac:spMkLst>
            <pc:docMk/>
            <pc:sldMk cId="3942356769" sldId="318"/>
            <ac:spMk id="3" creationId="{FE363866-2663-B868-C571-33154B4C08BB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7"/>
          <ac:spMkLst>
            <pc:docMk/>
            <pc:sldMk cId="3942356769" sldId="318"/>
            <ac:spMk id="4" creationId="{8FEEF7B1-2CD6-8F76-A86B-CC30A44F1CCD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6"/>
          <ac:spMkLst>
            <pc:docMk/>
            <pc:sldMk cId="3942356769" sldId="318"/>
            <ac:spMk id="5" creationId="{FF3D524D-D35B-28C4-3078-CC5FB0717CD7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5"/>
          <ac:spMkLst>
            <pc:docMk/>
            <pc:sldMk cId="3942356769" sldId="318"/>
            <ac:spMk id="6" creationId="{44081D28-47CE-F419-E88B-4E045D21B8A2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4"/>
          <ac:spMkLst>
            <pc:docMk/>
            <pc:sldMk cId="3942356769" sldId="318"/>
            <ac:spMk id="7" creationId="{7ADBE95F-E39B-16CE-AB9C-F8871FB053F7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3"/>
          <ac:spMkLst>
            <pc:docMk/>
            <pc:sldMk cId="3942356769" sldId="318"/>
            <ac:spMk id="8" creationId="{42947323-795F-EDE1-FB86-DFDA4042D69A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2"/>
          <ac:spMkLst>
            <pc:docMk/>
            <pc:sldMk cId="3942356769" sldId="318"/>
            <ac:spMk id="9" creationId="{B512E134-8E9B-6489-E65C-786C406C0545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5:17:28.125" v="1"/>
          <ac:spMkLst>
            <pc:docMk/>
            <pc:sldMk cId="3942356769" sldId="318"/>
            <ac:spMk id="10" creationId="{E6A3BC99-4AAB-19F9-F35E-BA6B652A078F}"/>
          </ac:spMkLst>
        </pc:spChg>
      </pc:sldChg>
      <pc:sldChg chg="new del">
        <pc:chgData name="Dakheela Pyaree Madanayake" userId="S::200557905@student.georgianc.on.ca::e2e9b05b-8b12-484c-9b79-32f48c6b0f36" providerId="AD" clId="Web-{92302257-9CE7-470A-6584-E9E2C7177DBA}" dt="2024-04-10T15:17:44.547" v="17"/>
        <pc:sldMkLst>
          <pc:docMk/>
          <pc:sldMk cId="1023992607" sldId="319"/>
        </pc:sldMkLst>
      </pc:sldChg>
      <pc:sldChg chg="add replId">
        <pc:chgData name="Dakheela Pyaree Madanayake" userId="S::200557905@student.georgianc.on.ca::e2e9b05b-8b12-484c-9b79-32f48c6b0f36" providerId="AD" clId="Web-{92302257-9CE7-470A-6584-E9E2C7177DBA}" dt="2024-04-10T15:17:41.297" v="16"/>
        <pc:sldMkLst>
          <pc:docMk/>
          <pc:sldMk cId="1178679342" sldId="320"/>
        </pc:sldMkLst>
      </pc:sldChg>
      <pc:sldChg chg="add replId">
        <pc:chgData name="Dakheela Pyaree Madanayake" userId="S::200557905@student.georgianc.on.ca::e2e9b05b-8b12-484c-9b79-32f48c6b0f36" providerId="AD" clId="Web-{92302257-9CE7-470A-6584-E9E2C7177DBA}" dt="2024-04-10T15:17:46.047" v="18"/>
        <pc:sldMkLst>
          <pc:docMk/>
          <pc:sldMk cId="2977401963" sldId="321"/>
        </pc:sldMkLst>
      </pc:sldChg>
      <pc:sldChg chg="addSp delSp modSp new">
        <pc:chgData name="Dakheela Pyaree Madanayake" userId="S::200557905@student.georgianc.on.ca::e2e9b05b-8b12-484c-9b79-32f48c6b0f36" providerId="AD" clId="Web-{92302257-9CE7-470A-6584-E9E2C7177DBA}" dt="2024-04-10T16:13:37.901" v="60"/>
        <pc:sldMkLst>
          <pc:docMk/>
          <pc:sldMk cId="1932581885" sldId="322"/>
        </pc:sldMkLst>
        <pc:spChg chg="mod">
          <ac:chgData name="Dakheela Pyaree Madanayake" userId="S::200557905@student.georgianc.on.ca::e2e9b05b-8b12-484c-9b79-32f48c6b0f36" providerId="AD" clId="Web-{92302257-9CE7-470A-6584-E9E2C7177DBA}" dt="2024-04-10T16:13:08.337" v="57" actId="20577"/>
          <ac:spMkLst>
            <pc:docMk/>
            <pc:sldMk cId="1932581885" sldId="322"/>
            <ac:spMk id="2" creationId="{8E63CE08-2324-24D8-C30B-46BFAB0F5DE8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7"/>
          <ac:spMkLst>
            <pc:docMk/>
            <pc:sldMk cId="1932581885" sldId="322"/>
            <ac:spMk id="3" creationId="{3A0A8C0F-3BF6-CECC-4928-B0DE01EBF247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6"/>
          <ac:spMkLst>
            <pc:docMk/>
            <pc:sldMk cId="1932581885" sldId="322"/>
            <ac:spMk id="4" creationId="{AF9D6A20-21C0-CD83-017B-9BD3E59D9DD4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5"/>
          <ac:spMkLst>
            <pc:docMk/>
            <pc:sldMk cId="1932581885" sldId="322"/>
            <ac:spMk id="5" creationId="{B0C196C8-5DA1-78B5-A32C-9C47F043813D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4"/>
          <ac:spMkLst>
            <pc:docMk/>
            <pc:sldMk cId="1932581885" sldId="322"/>
            <ac:spMk id="6" creationId="{1E11F8F4-BC40-2720-DDF1-046F5AA7C731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3"/>
          <ac:spMkLst>
            <pc:docMk/>
            <pc:sldMk cId="1932581885" sldId="322"/>
            <ac:spMk id="7" creationId="{CD5534A5-20FC-B487-5EA0-87E5229DBB86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2"/>
          <ac:spMkLst>
            <pc:docMk/>
            <pc:sldMk cId="1932581885" sldId="322"/>
            <ac:spMk id="8" creationId="{9F8C891A-710D-1E78-C773-EF0099EB385F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1"/>
          <ac:spMkLst>
            <pc:docMk/>
            <pc:sldMk cId="1932581885" sldId="322"/>
            <ac:spMk id="9" creationId="{4FB64F43-A2A0-982D-6BE2-D6076DFB6D9B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6:12:58.008" v="40"/>
          <ac:spMkLst>
            <pc:docMk/>
            <pc:sldMk cId="1932581885" sldId="322"/>
            <ac:spMk id="10" creationId="{107BE676-3D6E-6BF7-BE67-5C5CBD422E42}"/>
          </ac:spMkLst>
        </pc:spChg>
        <pc:spChg chg="add mod">
          <ac:chgData name="Dakheela Pyaree Madanayake" userId="S::200557905@student.georgianc.on.ca::e2e9b05b-8b12-484c-9b79-32f48c6b0f36" providerId="AD" clId="Web-{92302257-9CE7-470A-6584-E9E2C7177DBA}" dt="2024-04-10T16:13:37.901" v="60"/>
          <ac:spMkLst>
            <pc:docMk/>
            <pc:sldMk cId="1932581885" sldId="322"/>
            <ac:spMk id="13" creationId="{DE022216-C828-D67C-D607-B1E33F994D13}"/>
          </ac:spMkLst>
        </pc:spChg>
        <pc:spChg chg="add mod">
          <ac:chgData name="Dakheela Pyaree Madanayake" userId="S::200557905@student.georgianc.on.ca::e2e9b05b-8b12-484c-9b79-32f48c6b0f36" providerId="AD" clId="Web-{92302257-9CE7-470A-6584-E9E2C7177DBA}" dt="2024-04-10T16:13:32.604" v="59"/>
          <ac:spMkLst>
            <pc:docMk/>
            <pc:sldMk cId="1932581885" sldId="322"/>
            <ac:spMk id="14" creationId="{C1871136-C1B0-72B0-9D82-0A40965B28FA}"/>
          </ac:spMkLst>
        </pc:spChg>
        <pc:picChg chg="add">
          <ac:chgData name="Dakheela Pyaree Madanayake" userId="S::200557905@student.georgianc.on.ca::e2e9b05b-8b12-484c-9b79-32f48c6b0f36" providerId="AD" clId="Web-{92302257-9CE7-470A-6584-E9E2C7177DBA}" dt="2024-04-10T16:13:20.150" v="58"/>
          <ac:picMkLst>
            <pc:docMk/>
            <pc:sldMk cId="1932581885" sldId="322"/>
            <ac:picMk id="11" creationId="{38DCAC8A-7FC7-3846-2760-780629E1DCD1}"/>
          </ac:picMkLst>
        </pc:picChg>
        <pc:picChg chg="add">
          <ac:chgData name="Dakheela Pyaree Madanayake" userId="S::200557905@student.georgianc.on.ca::e2e9b05b-8b12-484c-9b79-32f48c6b0f36" providerId="AD" clId="Web-{92302257-9CE7-470A-6584-E9E2C7177DBA}" dt="2024-04-10T16:13:20.150" v="58"/>
          <ac:picMkLst>
            <pc:docMk/>
            <pc:sldMk cId="1932581885" sldId="322"/>
            <ac:picMk id="12" creationId="{CC1C351D-3710-620B-60D4-ADC315124CB5}"/>
          </ac:picMkLst>
        </pc:picChg>
      </pc:sldChg>
      <pc:sldChg chg="addSp delSp modSp new ord">
        <pc:chgData name="Dakheela Pyaree Madanayake" userId="S::200557905@student.georgianc.on.ca::e2e9b05b-8b12-484c-9b79-32f48c6b0f36" providerId="AD" clId="Web-{92302257-9CE7-470A-6584-E9E2C7177DBA}" dt="2024-04-10T17:42:16.517" v="167"/>
        <pc:sldMkLst>
          <pc:docMk/>
          <pc:sldMk cId="1457318564" sldId="326"/>
        </pc:sldMkLst>
        <pc:spChg chg="mod">
          <ac:chgData name="Dakheela Pyaree Madanayake" userId="S::200557905@student.georgianc.on.ca::e2e9b05b-8b12-484c-9b79-32f48c6b0f36" providerId="AD" clId="Web-{92302257-9CE7-470A-6584-E9E2C7177DBA}" dt="2024-04-10T17:34:33.079" v="161" actId="20577"/>
          <ac:spMkLst>
            <pc:docMk/>
            <pc:sldMk cId="1457318564" sldId="326"/>
            <ac:spMk id="2" creationId="{E2E1848F-3F0F-05E1-8FC9-0F8535732F6A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52"/>
          <ac:spMkLst>
            <pc:docMk/>
            <pc:sldMk cId="1457318564" sldId="326"/>
            <ac:spMk id="3" creationId="{325507B3-51AB-9815-D2E9-B8DF2FBFB656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51"/>
          <ac:spMkLst>
            <pc:docMk/>
            <pc:sldMk cId="1457318564" sldId="326"/>
            <ac:spMk id="4" creationId="{4526902B-6D4C-9B14-D1BC-21485E9FF3A4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50"/>
          <ac:spMkLst>
            <pc:docMk/>
            <pc:sldMk cId="1457318564" sldId="326"/>
            <ac:spMk id="5" creationId="{40C71E76-AA69-A7E6-3A4A-675566337024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49"/>
          <ac:spMkLst>
            <pc:docMk/>
            <pc:sldMk cId="1457318564" sldId="326"/>
            <ac:spMk id="6" creationId="{24E6196B-E49A-BEB5-9A8A-A16C7ACB961A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48"/>
          <ac:spMkLst>
            <pc:docMk/>
            <pc:sldMk cId="1457318564" sldId="326"/>
            <ac:spMk id="7" creationId="{358620E5-FC1F-B7CF-F742-E8A54FDE9093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47"/>
          <ac:spMkLst>
            <pc:docMk/>
            <pc:sldMk cId="1457318564" sldId="326"/>
            <ac:spMk id="8" creationId="{4C622841-54E4-A2F9-F1E6-4D0D4169F454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46"/>
          <ac:spMkLst>
            <pc:docMk/>
            <pc:sldMk cId="1457318564" sldId="326"/>
            <ac:spMk id="9" creationId="{957A9051-A37D-80A1-8753-842E5C3AAB31}"/>
          </ac:spMkLst>
        </pc:spChg>
        <pc:spChg chg="del">
          <ac:chgData name="Dakheela Pyaree Madanayake" userId="S::200557905@student.georgianc.on.ca::e2e9b05b-8b12-484c-9b79-32f48c6b0f36" providerId="AD" clId="Web-{92302257-9CE7-470A-6584-E9E2C7177DBA}" dt="2024-04-10T17:34:27.095" v="145"/>
          <ac:spMkLst>
            <pc:docMk/>
            <pc:sldMk cId="1457318564" sldId="326"/>
            <ac:spMk id="10" creationId="{A98C4C73-D07A-4DD5-BD7B-72319208CA4A}"/>
          </ac:spMkLst>
        </pc:spChg>
        <pc:spChg chg="add mod">
          <ac:chgData name="Dakheela Pyaree Madanayake" userId="S::200557905@student.georgianc.on.ca::e2e9b05b-8b12-484c-9b79-32f48c6b0f36" providerId="AD" clId="Web-{92302257-9CE7-470A-6584-E9E2C7177DBA}" dt="2024-04-10T17:41:07.733" v="163" actId="20577"/>
          <ac:spMkLst>
            <pc:docMk/>
            <pc:sldMk cId="1457318564" sldId="326"/>
            <ac:spMk id="12" creationId="{20CA7A13-A04F-B29F-D8C4-B45204B4629D}"/>
          </ac:spMkLst>
        </pc:spChg>
      </pc:sldChg>
    </pc:docChg>
  </pc:docChgLst>
  <pc:docChgLst>
    <pc:chgData name="Dilini Hansika Opita Pathirana" userId="S::200557640@student.georgianc.on.ca::4a984bd3-97e7-4fb2-8f29-b7017e231de4" providerId="AD" clId="Web-{E1759000-2BBB-D6D8-1BFE-D812FB5502B9}"/>
    <pc:docChg chg="modSld">
      <pc:chgData name="Dilini Hansika Opita Pathirana" userId="S::200557640@student.georgianc.on.ca::4a984bd3-97e7-4fb2-8f29-b7017e231de4" providerId="AD" clId="Web-{E1759000-2BBB-D6D8-1BFE-D812FB5502B9}" dt="2024-04-10T17:55:01.652" v="11" actId="1076"/>
      <pc:docMkLst>
        <pc:docMk/>
      </pc:docMkLst>
      <pc:sldChg chg="modSp">
        <pc:chgData name="Dilini Hansika Opita Pathirana" userId="S::200557640@student.georgianc.on.ca::4a984bd3-97e7-4fb2-8f29-b7017e231de4" providerId="AD" clId="Web-{E1759000-2BBB-D6D8-1BFE-D812FB5502B9}" dt="2024-04-10T17:55:01.652" v="11" actId="1076"/>
        <pc:sldMkLst>
          <pc:docMk/>
          <pc:sldMk cId="0" sldId="271"/>
        </pc:sldMkLst>
        <pc:spChg chg="mod">
          <ac:chgData name="Dilini Hansika Opita Pathirana" userId="S::200557640@student.georgianc.on.ca::4a984bd3-97e7-4fb2-8f29-b7017e231de4" providerId="AD" clId="Web-{E1759000-2BBB-D6D8-1BFE-D812FB5502B9}" dt="2024-04-10T17:54:16.089" v="6" actId="14100"/>
          <ac:spMkLst>
            <pc:docMk/>
            <pc:sldMk cId="0" sldId="271"/>
            <ac:spMk id="14" creationId="{CC0D1455-5787-0E63-A50B-9D8EC01CF222}"/>
          </ac:spMkLst>
        </pc:spChg>
        <pc:spChg chg="mod">
          <ac:chgData name="Dilini Hansika Opita Pathirana" userId="S::200557640@student.georgianc.on.ca::4a984bd3-97e7-4fb2-8f29-b7017e231de4" providerId="AD" clId="Web-{E1759000-2BBB-D6D8-1BFE-D812FB5502B9}" dt="2024-04-10T17:53:57.979" v="2" actId="20577"/>
          <ac:spMkLst>
            <pc:docMk/>
            <pc:sldMk cId="0" sldId="271"/>
            <ac:spMk id="41" creationId="{C06D313B-ECAD-54A0-0E93-BB87499C2652}"/>
          </ac:spMkLst>
        </pc:spChg>
        <pc:spChg chg="mod">
          <ac:chgData name="Dilini Hansika Opita Pathirana" userId="S::200557640@student.georgianc.on.ca::4a984bd3-97e7-4fb2-8f29-b7017e231de4" providerId="AD" clId="Web-{E1759000-2BBB-D6D8-1BFE-D812FB5502B9}" dt="2024-04-10T17:55:01.652" v="11" actId="1076"/>
          <ac:spMkLst>
            <pc:docMk/>
            <pc:sldMk cId="0" sldId="271"/>
            <ac:spMk id="48" creationId="{7D5D0411-A6D1-49FB-3012-4773A214E56E}"/>
          </ac:spMkLst>
        </pc:spChg>
        <pc:cxnChg chg="mod">
          <ac:chgData name="Dilini Hansika Opita Pathirana" userId="S::200557640@student.georgianc.on.ca::4a984bd3-97e7-4fb2-8f29-b7017e231de4" providerId="AD" clId="Web-{E1759000-2BBB-D6D8-1BFE-D812FB5502B9}" dt="2024-04-10T17:54:46.027" v="10" actId="1076"/>
          <ac:cxnSpMkLst>
            <pc:docMk/>
            <pc:sldMk cId="0" sldId="271"/>
            <ac:cxnSpMk id="47" creationId="{0FB54EE9-63DC-2467-07A5-705765BC138F}"/>
          </ac:cxnSpMkLst>
        </pc:cxnChg>
      </pc:sldChg>
    </pc:docChg>
  </pc:docChgLst>
  <pc:docChgLst>
    <pc:chgData name="Dilini Hansika Opita Pathirana" userId="4a984bd3-97e7-4fb2-8f29-b7017e231de4" providerId="ADAL" clId="{572ADA1E-C03D-4FC0-B75D-9AAE159F7AB0}"/>
    <pc:docChg chg="undo custSel addSld modSld sldOrd">
      <pc:chgData name="Dilini Hansika Opita Pathirana" userId="4a984bd3-97e7-4fb2-8f29-b7017e231de4" providerId="ADAL" clId="{572ADA1E-C03D-4FC0-B75D-9AAE159F7AB0}" dt="2024-04-12T04:35:17.690" v="738" actId="20577"/>
      <pc:docMkLst>
        <pc:docMk/>
      </pc:docMkLst>
      <pc:sldChg chg="modSp mod">
        <pc:chgData name="Dilini Hansika Opita Pathirana" userId="4a984bd3-97e7-4fb2-8f29-b7017e231de4" providerId="ADAL" clId="{572ADA1E-C03D-4FC0-B75D-9AAE159F7AB0}" dt="2024-04-12T01:49:59.888" v="364" actId="1076"/>
        <pc:sldMkLst>
          <pc:docMk/>
          <pc:sldMk cId="0" sldId="256"/>
        </pc:sldMkLst>
        <pc:spChg chg="mod">
          <ac:chgData name="Dilini Hansika Opita Pathirana" userId="4a984bd3-97e7-4fb2-8f29-b7017e231de4" providerId="ADAL" clId="{572ADA1E-C03D-4FC0-B75D-9AAE159F7AB0}" dt="2024-04-12T01:49:59.888" v="364" actId="1076"/>
          <ac:spMkLst>
            <pc:docMk/>
            <pc:sldMk cId="0" sldId="256"/>
            <ac:spMk id="2" creationId="{F62AC941-AA27-F519-1A47-A432D14E2414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1T18:38:49.972" v="13" actId="207"/>
        <pc:sldMkLst>
          <pc:docMk/>
          <pc:sldMk cId="0" sldId="261"/>
        </pc:sldMkLst>
        <pc:graphicFrameChg chg="mod modGraphic">
          <ac:chgData name="Dilini Hansika Opita Pathirana" userId="4a984bd3-97e7-4fb2-8f29-b7017e231de4" providerId="ADAL" clId="{572ADA1E-C03D-4FC0-B75D-9AAE159F7AB0}" dt="2024-04-11T18:38:49.972" v="13" actId="207"/>
          <ac:graphicFrameMkLst>
            <pc:docMk/>
            <pc:sldMk cId="0" sldId="261"/>
            <ac:graphicFrameMk id="295" creationId="{550D7BE3-6672-9205-8E33-042FE7F4F86C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8:39:31.182" v="15" actId="1076"/>
        <pc:sldMkLst>
          <pc:docMk/>
          <pc:sldMk cId="0" sldId="263"/>
        </pc:sldMkLst>
        <pc:spChg chg="mod">
          <ac:chgData name="Dilini Hansika Opita Pathirana" userId="4a984bd3-97e7-4fb2-8f29-b7017e231de4" providerId="ADAL" clId="{572ADA1E-C03D-4FC0-B75D-9AAE159F7AB0}" dt="2024-04-11T18:39:26.472" v="14" actId="1076"/>
          <ac:spMkLst>
            <pc:docMk/>
            <pc:sldMk cId="0" sldId="263"/>
            <ac:spMk id="311" creationId="{00000000-0000-0000-0000-000000000000}"/>
          </ac:spMkLst>
        </pc:spChg>
        <pc:graphicFrameChg chg="mod">
          <ac:chgData name="Dilini Hansika Opita Pathirana" userId="4a984bd3-97e7-4fb2-8f29-b7017e231de4" providerId="ADAL" clId="{572ADA1E-C03D-4FC0-B75D-9AAE159F7AB0}" dt="2024-04-11T18:39:31.182" v="15" actId="1076"/>
          <ac:graphicFrameMkLst>
            <pc:docMk/>
            <pc:sldMk cId="0" sldId="263"/>
            <ac:graphicFrameMk id="32" creationId="{9903982D-6E84-8077-9742-A83A23991CDB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9:39:07.797" v="197" actId="6549"/>
        <pc:sldMkLst>
          <pc:docMk/>
          <pc:sldMk cId="0" sldId="265"/>
        </pc:sldMkLst>
        <pc:spChg chg="mod">
          <ac:chgData name="Dilini Hansika Opita Pathirana" userId="4a984bd3-97e7-4fb2-8f29-b7017e231de4" providerId="ADAL" clId="{572ADA1E-C03D-4FC0-B75D-9AAE159F7AB0}" dt="2024-04-11T19:39:07.797" v="197" actId="6549"/>
          <ac:spMkLst>
            <pc:docMk/>
            <pc:sldMk cId="0" sldId="265"/>
            <ac:spMk id="5" creationId="{D9D33A3D-1789-9396-A481-2917626AC4E0}"/>
          </ac:spMkLst>
        </pc:spChg>
      </pc:sldChg>
      <pc:sldChg chg="addSp delSp modSp mod">
        <pc:chgData name="Dilini Hansika Opita Pathirana" userId="4a984bd3-97e7-4fb2-8f29-b7017e231de4" providerId="ADAL" clId="{572ADA1E-C03D-4FC0-B75D-9AAE159F7AB0}" dt="2024-04-12T04:35:17.690" v="738" actId="20577"/>
        <pc:sldMkLst>
          <pc:docMk/>
          <pc:sldMk cId="0" sldId="268"/>
        </pc:sldMkLst>
        <pc:spChg chg="add mod">
          <ac:chgData name="Dilini Hansika Opita Pathirana" userId="4a984bd3-97e7-4fb2-8f29-b7017e231de4" providerId="ADAL" clId="{572ADA1E-C03D-4FC0-B75D-9AAE159F7AB0}" dt="2024-04-11T20:20:40.565" v="340" actId="207"/>
          <ac:spMkLst>
            <pc:docMk/>
            <pc:sldMk cId="0" sldId="268"/>
            <ac:spMk id="5" creationId="{3FF6642E-2998-2188-9BA6-00E809DDD47D}"/>
          </ac:spMkLst>
        </pc:spChg>
        <pc:spChg chg="add mod">
          <ac:chgData name="Dilini Hansika Opita Pathirana" userId="4a984bd3-97e7-4fb2-8f29-b7017e231de4" providerId="ADAL" clId="{572ADA1E-C03D-4FC0-B75D-9AAE159F7AB0}" dt="2024-04-11T20:21:01.091" v="345" actId="14100"/>
          <ac:spMkLst>
            <pc:docMk/>
            <pc:sldMk cId="0" sldId="268"/>
            <ac:spMk id="6" creationId="{ED2F4CF2-82C0-3894-2B39-CA132F0BC0A5}"/>
          </ac:spMkLst>
        </pc:spChg>
        <pc:spChg chg="mod">
          <ac:chgData name="Dilini Hansika Opita Pathirana" userId="4a984bd3-97e7-4fb2-8f29-b7017e231de4" providerId="ADAL" clId="{572ADA1E-C03D-4FC0-B75D-9AAE159F7AB0}" dt="2024-04-11T20:22:17.660" v="353" actId="20577"/>
          <ac:spMkLst>
            <pc:docMk/>
            <pc:sldMk cId="0" sldId="268"/>
            <ac:spMk id="10" creationId="{29574C58-7A10-63A2-CCF1-71A76A48F4B9}"/>
          </ac:spMkLst>
        </pc:spChg>
        <pc:graphicFrameChg chg="add mod">
          <ac:chgData name="Dilini Hansika Opita Pathirana" userId="4a984bd3-97e7-4fb2-8f29-b7017e231de4" providerId="ADAL" clId="{572ADA1E-C03D-4FC0-B75D-9AAE159F7AB0}" dt="2024-04-12T04:35:17.690" v="738" actId="20577"/>
          <ac:graphicFrameMkLst>
            <pc:docMk/>
            <pc:sldMk cId="0" sldId="268"/>
            <ac:graphicFrameMk id="2" creationId="{4CB0D7B7-E33A-3B17-3943-5248BE693BDA}"/>
          </ac:graphicFrameMkLst>
        </pc:graphicFrameChg>
        <pc:graphicFrameChg chg="add mod">
          <ac:chgData name="Dilini Hansika Opita Pathirana" userId="4a984bd3-97e7-4fb2-8f29-b7017e231de4" providerId="ADAL" clId="{572ADA1E-C03D-4FC0-B75D-9AAE159F7AB0}" dt="2024-04-12T04:35:03.221" v="715" actId="20577"/>
          <ac:graphicFrameMkLst>
            <pc:docMk/>
            <pc:sldMk cId="0" sldId="268"/>
            <ac:graphicFrameMk id="4" creationId="{3C3C433E-9576-209F-83ED-F405A3B4C48E}"/>
          </ac:graphicFrameMkLst>
        </pc:graphicFrameChg>
        <pc:graphicFrameChg chg="del mod">
          <ac:chgData name="Dilini Hansika Opita Pathirana" userId="4a984bd3-97e7-4fb2-8f29-b7017e231de4" providerId="ADAL" clId="{572ADA1E-C03D-4FC0-B75D-9AAE159F7AB0}" dt="2024-04-11T20:18:55.032" v="305" actId="478"/>
          <ac:graphicFrameMkLst>
            <pc:docMk/>
            <pc:sldMk cId="0" sldId="268"/>
            <ac:graphicFrameMk id="8" creationId="{D1194440-E7BE-C443-44A1-86F6F81B6359}"/>
          </ac:graphicFrameMkLst>
        </pc:graphicFrameChg>
        <pc:graphicFrameChg chg="del">
          <ac:chgData name="Dilini Hansika Opita Pathirana" userId="4a984bd3-97e7-4fb2-8f29-b7017e231de4" providerId="ADAL" clId="{572ADA1E-C03D-4FC0-B75D-9AAE159F7AB0}" dt="2024-04-11T20:17:25.988" v="265" actId="478"/>
          <ac:graphicFrameMkLst>
            <pc:docMk/>
            <pc:sldMk cId="0" sldId="268"/>
            <ac:graphicFrameMk id="9" creationId="{73E02B62-C4A3-0236-449E-E52D3BBAEB1E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9:34:17.292" v="122" actId="1076"/>
        <pc:sldMkLst>
          <pc:docMk/>
          <pc:sldMk cId="0" sldId="270"/>
        </pc:sldMkLst>
        <pc:spChg chg="mod">
          <ac:chgData name="Dilini Hansika Opita Pathirana" userId="4a984bd3-97e7-4fb2-8f29-b7017e231de4" providerId="ADAL" clId="{572ADA1E-C03D-4FC0-B75D-9AAE159F7AB0}" dt="2024-04-11T19:32:42.373" v="99" actId="1076"/>
          <ac:spMkLst>
            <pc:docMk/>
            <pc:sldMk cId="0" sldId="270"/>
            <ac:spMk id="10" creationId="{BFAC9A09-9DCD-6A4F-5428-A1418F661AC8}"/>
          </ac:spMkLst>
        </pc:spChg>
        <pc:graphicFrameChg chg="mod modGraphic">
          <ac:chgData name="Dilini Hansika Opita Pathirana" userId="4a984bd3-97e7-4fb2-8f29-b7017e231de4" providerId="ADAL" clId="{572ADA1E-C03D-4FC0-B75D-9AAE159F7AB0}" dt="2024-04-11T19:34:17.292" v="122" actId="1076"/>
          <ac:graphicFrameMkLst>
            <pc:docMk/>
            <pc:sldMk cId="0" sldId="270"/>
            <ac:graphicFrameMk id="9" creationId="{085F8D9A-4BAE-2979-3D82-327CBD8F0BE4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8:34:48.629" v="0" actId="14100"/>
        <pc:sldMkLst>
          <pc:docMk/>
          <pc:sldMk cId="0" sldId="271"/>
        </pc:sldMkLst>
        <pc:spChg chg="mod">
          <ac:chgData name="Dilini Hansika Opita Pathirana" userId="4a984bd3-97e7-4fb2-8f29-b7017e231de4" providerId="ADAL" clId="{572ADA1E-C03D-4FC0-B75D-9AAE159F7AB0}" dt="2024-04-11T18:34:48.629" v="0" actId="14100"/>
          <ac:spMkLst>
            <pc:docMk/>
            <pc:sldMk cId="0" sldId="271"/>
            <ac:spMk id="14" creationId="{CC0D1455-5787-0E63-A50B-9D8EC01CF222}"/>
          </ac:spMkLst>
        </pc:spChg>
      </pc:sldChg>
      <pc:sldChg chg="addSp delSp modSp mod">
        <pc:chgData name="Dilini Hansika Opita Pathirana" userId="4a984bd3-97e7-4fb2-8f29-b7017e231de4" providerId="ADAL" clId="{572ADA1E-C03D-4FC0-B75D-9AAE159F7AB0}" dt="2024-04-12T01:54:54.680" v="476" actId="255"/>
        <pc:sldMkLst>
          <pc:docMk/>
          <pc:sldMk cId="0" sldId="274"/>
        </pc:sldMkLst>
        <pc:spChg chg="del">
          <ac:chgData name="Dilini Hansika Opita Pathirana" userId="4a984bd3-97e7-4fb2-8f29-b7017e231de4" providerId="ADAL" clId="{572ADA1E-C03D-4FC0-B75D-9AAE159F7AB0}" dt="2024-04-12T01:53:17.347" v="413" actId="478"/>
          <ac:spMkLst>
            <pc:docMk/>
            <pc:sldMk cId="0" sldId="274"/>
            <ac:spMk id="2" creationId="{035286D3-83F9-4642-127F-B4CDC5C1DAF1}"/>
          </ac:spMkLst>
        </pc:spChg>
        <pc:spChg chg="del">
          <ac:chgData name="Dilini Hansika Opita Pathirana" userId="4a984bd3-97e7-4fb2-8f29-b7017e231de4" providerId="ADAL" clId="{572ADA1E-C03D-4FC0-B75D-9AAE159F7AB0}" dt="2024-04-12T01:52:01.326" v="369" actId="478"/>
          <ac:spMkLst>
            <pc:docMk/>
            <pc:sldMk cId="0" sldId="274"/>
            <ac:spMk id="3" creationId="{59C7ECDC-DFBB-6A9E-97C4-8DA23F88A2D6}"/>
          </ac:spMkLst>
        </pc:spChg>
        <pc:spChg chg="del">
          <ac:chgData name="Dilini Hansika Opita Pathirana" userId="4a984bd3-97e7-4fb2-8f29-b7017e231de4" providerId="ADAL" clId="{572ADA1E-C03D-4FC0-B75D-9AAE159F7AB0}" dt="2024-04-12T01:53:20.592" v="414" actId="478"/>
          <ac:spMkLst>
            <pc:docMk/>
            <pc:sldMk cId="0" sldId="274"/>
            <ac:spMk id="4" creationId="{D78FDE19-E822-50B8-0521-7A2F0D9FCC43}"/>
          </ac:spMkLst>
        </pc:spChg>
        <pc:spChg chg="del">
          <ac:chgData name="Dilini Hansika Opita Pathirana" userId="4a984bd3-97e7-4fb2-8f29-b7017e231de4" providerId="ADAL" clId="{572ADA1E-C03D-4FC0-B75D-9AAE159F7AB0}" dt="2024-04-12T01:52:04.873" v="370" actId="478"/>
          <ac:spMkLst>
            <pc:docMk/>
            <pc:sldMk cId="0" sldId="274"/>
            <ac:spMk id="5" creationId="{41699E4B-316F-23D0-1D4E-CD86F5DA9CFE}"/>
          </ac:spMkLst>
        </pc:spChg>
        <pc:spChg chg="del">
          <ac:chgData name="Dilini Hansika Opita Pathirana" userId="4a984bd3-97e7-4fb2-8f29-b7017e231de4" providerId="ADAL" clId="{572ADA1E-C03D-4FC0-B75D-9AAE159F7AB0}" dt="2024-04-12T01:53:24.838" v="415" actId="478"/>
          <ac:spMkLst>
            <pc:docMk/>
            <pc:sldMk cId="0" sldId="274"/>
            <ac:spMk id="6" creationId="{4A3BD7EB-3C3B-1055-F82B-3527E648269E}"/>
          </ac:spMkLst>
        </pc:spChg>
        <pc:spChg chg="add mod">
          <ac:chgData name="Dilini Hansika Opita Pathirana" userId="4a984bd3-97e7-4fb2-8f29-b7017e231de4" providerId="ADAL" clId="{572ADA1E-C03D-4FC0-B75D-9AAE159F7AB0}" dt="2024-04-12T01:52:43.798" v="394" actId="1076"/>
          <ac:spMkLst>
            <pc:docMk/>
            <pc:sldMk cId="0" sldId="274"/>
            <ac:spMk id="7" creationId="{BCAA750B-B35D-86E1-3F2F-B8A63E236B7F}"/>
          </ac:spMkLst>
        </pc:spChg>
        <pc:spChg chg="add mod">
          <ac:chgData name="Dilini Hansika Opita Pathirana" userId="4a984bd3-97e7-4fb2-8f29-b7017e231de4" providerId="ADAL" clId="{572ADA1E-C03D-4FC0-B75D-9AAE159F7AB0}" dt="2024-04-12T01:53:03.449" v="412" actId="20577"/>
          <ac:spMkLst>
            <pc:docMk/>
            <pc:sldMk cId="0" sldId="274"/>
            <ac:spMk id="8" creationId="{F03D6420-DBE6-55A4-7B33-CBEA4ADCF248}"/>
          </ac:spMkLst>
        </pc:spChg>
        <pc:spChg chg="add mod">
          <ac:chgData name="Dilini Hansika Opita Pathirana" userId="4a984bd3-97e7-4fb2-8f29-b7017e231de4" providerId="ADAL" clId="{572ADA1E-C03D-4FC0-B75D-9AAE159F7AB0}" dt="2024-04-12T01:54:46.865" v="474" actId="255"/>
          <ac:spMkLst>
            <pc:docMk/>
            <pc:sldMk cId="0" sldId="274"/>
            <ac:spMk id="9" creationId="{A15F5472-4C99-EBF8-1A06-2DAA9E062656}"/>
          </ac:spMkLst>
        </pc:spChg>
        <pc:spChg chg="add mod">
          <ac:chgData name="Dilini Hansika Opita Pathirana" userId="4a984bd3-97e7-4fb2-8f29-b7017e231de4" providerId="ADAL" clId="{572ADA1E-C03D-4FC0-B75D-9AAE159F7AB0}" dt="2024-04-12T01:54:50.678" v="475" actId="255"/>
          <ac:spMkLst>
            <pc:docMk/>
            <pc:sldMk cId="0" sldId="274"/>
            <ac:spMk id="10" creationId="{448A18F9-217E-1977-B0BC-CC542418EDAB}"/>
          </ac:spMkLst>
        </pc:spChg>
        <pc:spChg chg="add mod">
          <ac:chgData name="Dilini Hansika Opita Pathirana" userId="4a984bd3-97e7-4fb2-8f29-b7017e231de4" providerId="ADAL" clId="{572ADA1E-C03D-4FC0-B75D-9AAE159F7AB0}" dt="2024-04-12T01:54:54.680" v="476" actId="255"/>
          <ac:spMkLst>
            <pc:docMk/>
            <pc:sldMk cId="0" sldId="274"/>
            <ac:spMk id="11" creationId="{31167CE7-1738-41E6-44FF-4CD1248142F7}"/>
          </ac:spMkLst>
        </pc:spChg>
        <pc:picChg chg="mod modCrop">
          <ac:chgData name="Dilini Hansika Opita Pathirana" userId="4a984bd3-97e7-4fb2-8f29-b7017e231de4" providerId="ADAL" clId="{572ADA1E-C03D-4FC0-B75D-9AAE159F7AB0}" dt="2024-04-11T18:36:26.057" v="5" actId="18131"/>
          <ac:picMkLst>
            <pc:docMk/>
            <pc:sldMk cId="0" sldId="274"/>
            <ac:picMk id="471" creationId="{00000000-0000-0000-0000-000000000000}"/>
          </ac:picMkLst>
        </pc:picChg>
        <pc:picChg chg="mod">
          <ac:chgData name="Dilini Hansika Opita Pathirana" userId="4a984bd3-97e7-4fb2-8f29-b7017e231de4" providerId="ADAL" clId="{572ADA1E-C03D-4FC0-B75D-9AAE159F7AB0}" dt="2024-04-12T01:50:44.650" v="368" actId="14100"/>
          <ac:picMkLst>
            <pc:docMk/>
            <pc:sldMk cId="0" sldId="274"/>
            <ac:picMk id="472" creationId="{00000000-0000-0000-0000-000000000000}"/>
          </ac:picMkLst>
        </pc:picChg>
        <pc:picChg chg="mod">
          <ac:chgData name="Dilini Hansika Opita Pathirana" userId="4a984bd3-97e7-4fb2-8f29-b7017e231de4" providerId="ADAL" clId="{572ADA1E-C03D-4FC0-B75D-9AAE159F7AB0}" dt="2024-04-11T18:36:03.474" v="2" actId="14826"/>
          <ac:picMkLst>
            <pc:docMk/>
            <pc:sldMk cId="0" sldId="274"/>
            <ac:picMk id="475" creationId="{00000000-0000-0000-0000-000000000000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34:52.234" v="125" actId="1076"/>
        <pc:sldMkLst>
          <pc:docMk/>
          <pc:sldMk cId="2219042047" sldId="297"/>
        </pc:sldMkLst>
        <pc:spChg chg="mod">
          <ac:chgData name="Dilini Hansika Opita Pathirana" userId="4a984bd3-97e7-4fb2-8f29-b7017e231de4" providerId="ADAL" clId="{572ADA1E-C03D-4FC0-B75D-9AAE159F7AB0}" dt="2024-04-11T19:34:45.773" v="123" actId="1076"/>
          <ac:spMkLst>
            <pc:docMk/>
            <pc:sldMk cId="2219042047" sldId="297"/>
            <ac:spMk id="7" creationId="{14BE7E54-C711-1013-3A7B-DD3A6967A1A6}"/>
          </ac:spMkLst>
        </pc:spChg>
        <pc:graphicFrameChg chg="mod">
          <ac:chgData name="Dilini Hansika Opita Pathirana" userId="4a984bd3-97e7-4fb2-8f29-b7017e231de4" providerId="ADAL" clId="{572ADA1E-C03D-4FC0-B75D-9AAE159F7AB0}" dt="2024-04-11T19:34:52.234" v="125" actId="1076"/>
          <ac:graphicFrameMkLst>
            <pc:docMk/>
            <pc:sldMk cId="2219042047" sldId="297"/>
            <ac:graphicFrameMk id="4" creationId="{9FB47BFB-3B2D-4CD7-EC06-003E5D81F38A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2T04:09:11.436" v="563" actId="20577"/>
        <pc:sldMkLst>
          <pc:docMk/>
          <pc:sldMk cId="1585872417" sldId="298"/>
        </pc:sldMkLst>
        <pc:spChg chg="mod">
          <ac:chgData name="Dilini Hansika Opita Pathirana" userId="4a984bd3-97e7-4fb2-8f29-b7017e231de4" providerId="ADAL" clId="{572ADA1E-C03D-4FC0-B75D-9AAE159F7AB0}" dt="2024-04-11T19:35:15.374" v="126" actId="1076"/>
          <ac:spMkLst>
            <pc:docMk/>
            <pc:sldMk cId="1585872417" sldId="298"/>
            <ac:spMk id="7" creationId="{14BE7E54-C711-1013-3A7B-DD3A6967A1A6}"/>
          </ac:spMkLst>
        </pc:spChg>
        <pc:graphicFrameChg chg="modGraphic">
          <ac:chgData name="Dilini Hansika Opita Pathirana" userId="4a984bd3-97e7-4fb2-8f29-b7017e231de4" providerId="ADAL" clId="{572ADA1E-C03D-4FC0-B75D-9AAE159F7AB0}" dt="2024-04-12T04:09:11.436" v="563" actId="20577"/>
          <ac:graphicFrameMkLst>
            <pc:docMk/>
            <pc:sldMk cId="1585872417" sldId="298"/>
            <ac:graphicFrameMk id="4" creationId="{B8F1D2CB-1A25-D6EB-71E9-D2B124DFC744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9:11:51.422" v="18" actId="732"/>
        <pc:sldMkLst>
          <pc:docMk/>
          <pc:sldMk cId="4028791687" sldId="300"/>
        </pc:sldMkLst>
        <pc:picChg chg="mod">
          <ac:chgData name="Dilini Hansika Opita Pathirana" userId="4a984bd3-97e7-4fb2-8f29-b7017e231de4" providerId="ADAL" clId="{572ADA1E-C03D-4FC0-B75D-9AAE159F7AB0}" dt="2024-04-11T19:11:40.423" v="17" actId="14100"/>
          <ac:picMkLst>
            <pc:docMk/>
            <pc:sldMk cId="4028791687" sldId="300"/>
            <ac:picMk id="12" creationId="{23A837E0-D2F3-DE5C-E67B-15ACBCC2C2CA}"/>
          </ac:picMkLst>
        </pc:picChg>
        <pc:picChg chg="mod modCrop">
          <ac:chgData name="Dilini Hansika Opita Pathirana" userId="4a984bd3-97e7-4fb2-8f29-b7017e231de4" providerId="ADAL" clId="{572ADA1E-C03D-4FC0-B75D-9AAE159F7AB0}" dt="2024-04-11T19:11:51.422" v="18" actId="732"/>
          <ac:picMkLst>
            <pc:docMk/>
            <pc:sldMk cId="4028791687" sldId="300"/>
            <ac:picMk id="16" creationId="{2AE4B57A-DE23-A070-EF21-405BDE3F72EB}"/>
          </ac:picMkLst>
        </pc:picChg>
        <pc:picChg chg="mod">
          <ac:chgData name="Dilini Hansika Opita Pathirana" userId="4a984bd3-97e7-4fb2-8f29-b7017e231de4" providerId="ADAL" clId="{572ADA1E-C03D-4FC0-B75D-9AAE159F7AB0}" dt="2024-04-11T19:11:36.878" v="16" actId="14100"/>
          <ac:picMkLst>
            <pc:docMk/>
            <pc:sldMk cId="4028791687" sldId="300"/>
            <ac:picMk id="17" creationId="{DCE96EA4-5732-C6E1-223C-BF874366E740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12:44.343" v="22" actId="1076"/>
        <pc:sldMkLst>
          <pc:docMk/>
          <pc:sldMk cId="3697205844" sldId="301"/>
        </pc:sldMkLst>
        <pc:spChg chg="mod">
          <ac:chgData name="Dilini Hansika Opita Pathirana" userId="4a984bd3-97e7-4fb2-8f29-b7017e231de4" providerId="ADAL" clId="{572ADA1E-C03D-4FC0-B75D-9AAE159F7AB0}" dt="2024-04-11T19:12:36.712" v="21" actId="120"/>
          <ac:spMkLst>
            <pc:docMk/>
            <pc:sldMk cId="3697205844" sldId="301"/>
            <ac:spMk id="12" creationId="{308EB7BF-3AD6-BA10-C068-BB9C87A630A3}"/>
          </ac:spMkLst>
        </pc:spChg>
        <pc:spChg chg="mod">
          <ac:chgData name="Dilini Hansika Opita Pathirana" userId="4a984bd3-97e7-4fb2-8f29-b7017e231de4" providerId="ADAL" clId="{572ADA1E-C03D-4FC0-B75D-9AAE159F7AB0}" dt="2024-04-11T19:12:44.343" v="22" actId="1076"/>
          <ac:spMkLst>
            <pc:docMk/>
            <pc:sldMk cId="3697205844" sldId="301"/>
            <ac:spMk id="14" creationId="{4BD16B48-72FC-9034-7ED6-298E9A67C1CD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1T19:24:34.428" v="81" actId="255"/>
        <pc:sldMkLst>
          <pc:docMk/>
          <pc:sldMk cId="3655782428" sldId="302"/>
        </pc:sldMkLst>
        <pc:graphicFrameChg chg="mod">
          <ac:chgData name="Dilini Hansika Opita Pathirana" userId="4a984bd3-97e7-4fb2-8f29-b7017e231de4" providerId="ADAL" clId="{572ADA1E-C03D-4FC0-B75D-9AAE159F7AB0}" dt="2024-04-11T19:24:34.428" v="81" actId="255"/>
          <ac:graphicFrameMkLst>
            <pc:docMk/>
            <pc:sldMk cId="3655782428" sldId="302"/>
            <ac:graphicFrameMk id="11" creationId="{D6DBC7E7-093C-4A5B-26FC-CF80A70DF4FA}"/>
          </ac:graphicFrameMkLst>
        </pc:graphicFrameChg>
      </pc:sldChg>
      <pc:sldChg chg="modSp mod">
        <pc:chgData name="Dilini Hansika Opita Pathirana" userId="4a984bd3-97e7-4fb2-8f29-b7017e231de4" providerId="ADAL" clId="{572ADA1E-C03D-4FC0-B75D-9AAE159F7AB0}" dt="2024-04-11T19:25:30.980" v="87" actId="14100"/>
        <pc:sldMkLst>
          <pc:docMk/>
          <pc:sldMk cId="185085957" sldId="303"/>
        </pc:sldMkLst>
        <pc:spChg chg="mod">
          <ac:chgData name="Dilini Hansika Opita Pathirana" userId="4a984bd3-97e7-4fb2-8f29-b7017e231de4" providerId="ADAL" clId="{572ADA1E-C03D-4FC0-B75D-9AAE159F7AB0}" dt="2024-04-11T19:25:23.227" v="86" actId="1076"/>
          <ac:spMkLst>
            <pc:docMk/>
            <pc:sldMk cId="185085957" sldId="303"/>
            <ac:spMk id="5" creationId="{9A246042-FAB0-4713-E0F6-999072D50EE6}"/>
          </ac:spMkLst>
        </pc:spChg>
        <pc:picChg chg="mod">
          <ac:chgData name="Dilini Hansika Opita Pathirana" userId="4a984bd3-97e7-4fb2-8f29-b7017e231de4" providerId="ADAL" clId="{572ADA1E-C03D-4FC0-B75D-9AAE159F7AB0}" dt="2024-04-11T19:25:19.819" v="85" actId="1076"/>
          <ac:picMkLst>
            <pc:docMk/>
            <pc:sldMk cId="185085957" sldId="303"/>
            <ac:picMk id="3" creationId="{66C4F2B3-EEA5-82AF-5C60-BC29450D89BB}"/>
          </ac:picMkLst>
        </pc:picChg>
        <pc:picChg chg="mod">
          <ac:chgData name="Dilini Hansika Opita Pathirana" userId="4a984bd3-97e7-4fb2-8f29-b7017e231de4" providerId="ADAL" clId="{572ADA1E-C03D-4FC0-B75D-9AAE159F7AB0}" dt="2024-04-11T19:25:30.980" v="87" actId="14100"/>
          <ac:picMkLst>
            <pc:docMk/>
            <pc:sldMk cId="185085957" sldId="303"/>
            <ac:picMk id="4" creationId="{4F1FF07B-1DA0-D03A-6EC8-EED5F151A21E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7:11.175" v="90" actId="14100"/>
        <pc:sldMkLst>
          <pc:docMk/>
          <pc:sldMk cId="2166098152" sldId="304"/>
        </pc:sldMkLst>
        <pc:picChg chg="mod">
          <ac:chgData name="Dilini Hansika Opita Pathirana" userId="4a984bd3-97e7-4fb2-8f29-b7017e231de4" providerId="ADAL" clId="{572ADA1E-C03D-4FC0-B75D-9AAE159F7AB0}" dt="2024-04-11T19:27:11.175" v="90" actId="14100"/>
          <ac:picMkLst>
            <pc:docMk/>
            <pc:sldMk cId="2166098152" sldId="304"/>
            <ac:picMk id="7" creationId="{53B8233B-BFF8-C6DA-118C-7A314646992E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8:13.561" v="95" actId="14100"/>
        <pc:sldMkLst>
          <pc:docMk/>
          <pc:sldMk cId="2768459671" sldId="305"/>
        </pc:sldMkLst>
        <pc:picChg chg="mod">
          <ac:chgData name="Dilini Hansika Opita Pathirana" userId="4a984bd3-97e7-4fb2-8f29-b7017e231de4" providerId="ADAL" clId="{572ADA1E-C03D-4FC0-B75D-9AAE159F7AB0}" dt="2024-04-11T19:28:13.561" v="95" actId="14100"/>
          <ac:picMkLst>
            <pc:docMk/>
            <pc:sldMk cId="2768459671" sldId="305"/>
            <ac:picMk id="3" creationId="{FCFC2C03-9B98-6C25-D5CE-0BB8A5DB8F73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50:42.675" v="255" actId="14826"/>
        <pc:sldMkLst>
          <pc:docMk/>
          <pc:sldMk cId="3198795074" sldId="307"/>
        </pc:sldMkLst>
        <pc:picChg chg="mod">
          <ac:chgData name="Dilini Hansika Opita Pathirana" userId="4a984bd3-97e7-4fb2-8f29-b7017e231de4" providerId="ADAL" clId="{572ADA1E-C03D-4FC0-B75D-9AAE159F7AB0}" dt="2024-04-11T19:50:42.675" v="255" actId="14826"/>
          <ac:picMkLst>
            <pc:docMk/>
            <pc:sldMk cId="3198795074" sldId="307"/>
            <ac:picMk id="8" creationId="{69664253-2829-E8AA-6020-6FEA381512E6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53:49.481" v="260" actId="1035"/>
        <pc:sldMkLst>
          <pc:docMk/>
          <pc:sldMk cId="1533673158" sldId="308"/>
        </pc:sldMkLst>
        <pc:picChg chg="mod">
          <ac:chgData name="Dilini Hansika Opita Pathirana" userId="4a984bd3-97e7-4fb2-8f29-b7017e231de4" providerId="ADAL" clId="{572ADA1E-C03D-4FC0-B75D-9AAE159F7AB0}" dt="2024-04-11T19:53:49.481" v="260" actId="1035"/>
          <ac:picMkLst>
            <pc:docMk/>
            <pc:sldMk cId="1533673158" sldId="308"/>
            <ac:picMk id="8" creationId="{B6BB1895-3EC8-7AA5-39DF-1A5FBE45CAE4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51:53.743" v="257" actId="14826"/>
        <pc:sldMkLst>
          <pc:docMk/>
          <pc:sldMk cId="842213426" sldId="309"/>
        </pc:sldMkLst>
        <pc:picChg chg="mod">
          <ac:chgData name="Dilini Hansika Opita Pathirana" userId="4a984bd3-97e7-4fb2-8f29-b7017e231de4" providerId="ADAL" clId="{572ADA1E-C03D-4FC0-B75D-9AAE159F7AB0}" dt="2024-04-11T19:51:53.743" v="257" actId="14826"/>
          <ac:picMkLst>
            <pc:docMk/>
            <pc:sldMk cId="842213426" sldId="309"/>
            <ac:picMk id="8" creationId="{BAC639F6-F882-8634-9658-A185FEB21178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6:10.925" v="89" actId="14100"/>
        <pc:sldMkLst>
          <pc:docMk/>
          <pc:sldMk cId="3888252037" sldId="310"/>
        </pc:sldMkLst>
        <pc:picChg chg="mod">
          <ac:chgData name="Dilini Hansika Opita Pathirana" userId="4a984bd3-97e7-4fb2-8f29-b7017e231de4" providerId="ADAL" clId="{572ADA1E-C03D-4FC0-B75D-9AAE159F7AB0}" dt="2024-04-11T19:26:10.925" v="89" actId="14100"/>
          <ac:picMkLst>
            <pc:docMk/>
            <pc:sldMk cId="3888252037" sldId="310"/>
            <ac:picMk id="12" creationId="{0608675B-7FE2-59D3-1B5B-3BD9481AA811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7:45.454" v="94" actId="20577"/>
        <pc:sldMkLst>
          <pc:docMk/>
          <pc:sldMk cId="3481144832" sldId="312"/>
        </pc:sldMkLst>
        <pc:spChg chg="mod">
          <ac:chgData name="Dilini Hansika Opita Pathirana" userId="4a984bd3-97e7-4fb2-8f29-b7017e231de4" providerId="ADAL" clId="{572ADA1E-C03D-4FC0-B75D-9AAE159F7AB0}" dt="2024-04-11T19:27:45.454" v="94" actId="20577"/>
          <ac:spMkLst>
            <pc:docMk/>
            <pc:sldMk cId="3481144832" sldId="312"/>
            <ac:spMk id="2" creationId="{48F8F136-7FF6-D01C-C37E-98A7BAB740A1}"/>
          </ac:spMkLst>
        </pc:spChg>
        <pc:picChg chg="mod">
          <ac:chgData name="Dilini Hansika Opita Pathirana" userId="4a984bd3-97e7-4fb2-8f29-b7017e231de4" providerId="ADAL" clId="{572ADA1E-C03D-4FC0-B75D-9AAE159F7AB0}" dt="2024-04-11T19:27:33.889" v="92" actId="1076"/>
          <ac:picMkLst>
            <pc:docMk/>
            <pc:sldMk cId="3481144832" sldId="312"/>
            <ac:picMk id="11" creationId="{3FD6FF2D-2DD5-01B0-D177-67E7BE169DC6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40:34.389" v="202" actId="20577"/>
        <pc:sldMkLst>
          <pc:docMk/>
          <pc:sldMk cId="476268536" sldId="317"/>
        </pc:sldMkLst>
        <pc:spChg chg="mod">
          <ac:chgData name="Dilini Hansika Opita Pathirana" userId="4a984bd3-97e7-4fb2-8f29-b7017e231de4" providerId="ADAL" clId="{572ADA1E-C03D-4FC0-B75D-9AAE159F7AB0}" dt="2024-04-11T19:40:34.389" v="202" actId="20577"/>
          <ac:spMkLst>
            <pc:docMk/>
            <pc:sldMk cId="476268536" sldId="317"/>
            <ac:spMk id="3" creationId="{9057E7A1-FC14-9875-FC97-31E3F3ECAC56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2T02:12:18.151" v="481" actId="20577"/>
        <pc:sldMkLst>
          <pc:docMk/>
          <pc:sldMk cId="3942356769" sldId="318"/>
        </pc:sldMkLst>
        <pc:spChg chg="mod">
          <ac:chgData name="Dilini Hansika Opita Pathirana" userId="4a984bd3-97e7-4fb2-8f29-b7017e231de4" providerId="ADAL" clId="{572ADA1E-C03D-4FC0-B75D-9AAE159F7AB0}" dt="2024-04-12T02:12:18.151" v="481" actId="20577"/>
          <ac:spMkLst>
            <pc:docMk/>
            <pc:sldMk cId="3942356769" sldId="318"/>
            <ac:spMk id="3" creationId="{A1A82880-FC52-17E3-35F5-37D0B1561B9B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1T19:19:44.513" v="28" actId="1076"/>
        <pc:sldMkLst>
          <pc:docMk/>
          <pc:sldMk cId="1178679342" sldId="320"/>
        </pc:sldMkLst>
        <pc:picChg chg="mod">
          <ac:chgData name="Dilini Hansika Opita Pathirana" userId="4a984bd3-97e7-4fb2-8f29-b7017e231de4" providerId="ADAL" clId="{572ADA1E-C03D-4FC0-B75D-9AAE159F7AB0}" dt="2024-04-11T19:19:44.513" v="28" actId="1076"/>
          <ac:picMkLst>
            <pc:docMk/>
            <pc:sldMk cId="1178679342" sldId="320"/>
            <ac:picMk id="3" creationId="{AF8479FE-618B-BF1A-7C80-966B9D91EB79}"/>
          </ac:picMkLst>
        </pc:picChg>
        <pc:picChg chg="mod modCrop">
          <ac:chgData name="Dilini Hansika Opita Pathirana" userId="4a984bd3-97e7-4fb2-8f29-b7017e231de4" providerId="ADAL" clId="{572ADA1E-C03D-4FC0-B75D-9AAE159F7AB0}" dt="2024-04-11T19:19:01.393" v="27" actId="732"/>
          <ac:picMkLst>
            <pc:docMk/>
            <pc:sldMk cId="1178679342" sldId="320"/>
            <ac:picMk id="6" creationId="{B723414E-5402-4265-DDA5-3EC887A8B417}"/>
          </ac:picMkLst>
        </pc:picChg>
      </pc:sldChg>
      <pc:sldChg chg="delSp modSp mod">
        <pc:chgData name="Dilini Hansika Opita Pathirana" userId="4a984bd3-97e7-4fb2-8f29-b7017e231de4" providerId="ADAL" clId="{572ADA1E-C03D-4FC0-B75D-9AAE159F7AB0}" dt="2024-04-11T19:20:30.519" v="37" actId="14100"/>
        <pc:sldMkLst>
          <pc:docMk/>
          <pc:sldMk cId="2977401963" sldId="321"/>
        </pc:sldMkLst>
        <pc:spChg chg="del">
          <ac:chgData name="Dilini Hansika Opita Pathirana" userId="4a984bd3-97e7-4fb2-8f29-b7017e231de4" providerId="ADAL" clId="{572ADA1E-C03D-4FC0-B75D-9AAE159F7AB0}" dt="2024-04-11T19:20:17.893" v="34" actId="478"/>
          <ac:spMkLst>
            <pc:docMk/>
            <pc:sldMk cId="2977401963" sldId="321"/>
            <ac:spMk id="5" creationId="{0B1F4A68-18FC-C340-AA67-119C2FAA535B}"/>
          </ac:spMkLst>
        </pc:spChg>
        <pc:picChg chg="mod">
          <ac:chgData name="Dilini Hansika Opita Pathirana" userId="4a984bd3-97e7-4fb2-8f29-b7017e231de4" providerId="ADAL" clId="{572ADA1E-C03D-4FC0-B75D-9AAE159F7AB0}" dt="2024-04-11T19:20:30.519" v="37" actId="14100"/>
          <ac:picMkLst>
            <pc:docMk/>
            <pc:sldMk cId="2977401963" sldId="321"/>
            <ac:picMk id="6" creationId="{8344229C-AEC7-80AE-090F-B7C91BFF5062}"/>
          </ac:picMkLst>
        </pc:picChg>
        <pc:picChg chg="mod">
          <ac:chgData name="Dilini Hansika Opita Pathirana" userId="4a984bd3-97e7-4fb2-8f29-b7017e231de4" providerId="ADAL" clId="{572ADA1E-C03D-4FC0-B75D-9AAE159F7AB0}" dt="2024-04-11T19:20:25.092" v="36" actId="1076"/>
          <ac:picMkLst>
            <pc:docMk/>
            <pc:sldMk cId="2977401963" sldId="321"/>
            <ac:picMk id="8" creationId="{4D40AE1E-0166-D322-805E-3529F64D6824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2T01:56:02.261" v="477" actId="1076"/>
        <pc:sldMkLst>
          <pc:docMk/>
          <pc:sldMk cId="1932581885" sldId="322"/>
        </pc:sldMkLst>
        <pc:spChg chg="mod">
          <ac:chgData name="Dilini Hansika Opita Pathirana" userId="4a984bd3-97e7-4fb2-8f29-b7017e231de4" providerId="ADAL" clId="{572ADA1E-C03D-4FC0-B75D-9AAE159F7AB0}" dt="2024-04-12T01:56:02.261" v="477" actId="1076"/>
          <ac:spMkLst>
            <pc:docMk/>
            <pc:sldMk cId="1932581885" sldId="322"/>
            <ac:spMk id="14" creationId="{C1871136-C1B0-72B0-9D82-0A40965B28FA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1T19:22:46.985" v="57" actId="20577"/>
        <pc:sldMkLst>
          <pc:docMk/>
          <pc:sldMk cId="2061305887" sldId="324"/>
        </pc:sldMkLst>
        <pc:spChg chg="mod">
          <ac:chgData name="Dilini Hansika Opita Pathirana" userId="4a984bd3-97e7-4fb2-8f29-b7017e231de4" providerId="ADAL" clId="{572ADA1E-C03D-4FC0-B75D-9AAE159F7AB0}" dt="2024-04-11T19:22:46.985" v="57" actId="20577"/>
          <ac:spMkLst>
            <pc:docMk/>
            <pc:sldMk cId="2061305887" sldId="324"/>
            <ac:spMk id="2" creationId="{CDFEBC73-BB0F-B9E5-076A-E661DCFD2DBF}"/>
          </ac:spMkLst>
        </pc:spChg>
        <pc:picChg chg="mod">
          <ac:chgData name="Dilini Hansika Opita Pathirana" userId="4a984bd3-97e7-4fb2-8f29-b7017e231de4" providerId="ADAL" clId="{572ADA1E-C03D-4FC0-B75D-9AAE159F7AB0}" dt="2024-04-11T19:22:32.442" v="54" actId="1076"/>
          <ac:picMkLst>
            <pc:docMk/>
            <pc:sldMk cId="2061305887" sldId="324"/>
            <ac:picMk id="15" creationId="{47DBC69D-7F72-CA10-9B7F-E39558BCC9A0}"/>
          </ac:picMkLst>
        </pc:picChg>
        <pc:picChg chg="mod">
          <ac:chgData name="Dilini Hansika Opita Pathirana" userId="4a984bd3-97e7-4fb2-8f29-b7017e231de4" providerId="ADAL" clId="{572ADA1E-C03D-4FC0-B75D-9AAE159F7AB0}" dt="2024-04-11T19:22:39.990" v="56" actId="14100"/>
          <ac:picMkLst>
            <pc:docMk/>
            <pc:sldMk cId="2061305887" sldId="324"/>
            <ac:picMk id="16" creationId="{C64C382E-1CD0-5662-6BA9-BD4A925BDDBB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1:02.900" v="40" actId="1076"/>
        <pc:sldMkLst>
          <pc:docMk/>
          <pc:sldMk cId="1461366797" sldId="325"/>
        </pc:sldMkLst>
        <pc:spChg chg="mod">
          <ac:chgData name="Dilini Hansika Opita Pathirana" userId="4a984bd3-97e7-4fb2-8f29-b7017e231de4" providerId="ADAL" clId="{572ADA1E-C03D-4FC0-B75D-9AAE159F7AB0}" dt="2024-04-11T19:21:02.900" v="40" actId="1076"/>
          <ac:spMkLst>
            <pc:docMk/>
            <pc:sldMk cId="1461366797" sldId="325"/>
            <ac:spMk id="5" creationId="{F05AF1F2-CB80-B171-DC05-D3DFB81267FE}"/>
          </ac:spMkLst>
        </pc:spChg>
        <pc:picChg chg="mod">
          <ac:chgData name="Dilini Hansika Opita Pathirana" userId="4a984bd3-97e7-4fb2-8f29-b7017e231de4" providerId="ADAL" clId="{572ADA1E-C03D-4FC0-B75D-9AAE159F7AB0}" dt="2024-04-11T19:20:53.163" v="38" actId="1076"/>
          <ac:picMkLst>
            <pc:docMk/>
            <pc:sldMk cId="1461366797" sldId="325"/>
            <ac:picMk id="3" creationId="{3396E2F5-A90D-60DA-33C5-4B0F5B90643A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2:15.609" v="52" actId="20577"/>
        <pc:sldMkLst>
          <pc:docMk/>
          <pc:sldMk cId="2259300974" sldId="327"/>
        </pc:sldMkLst>
        <pc:spChg chg="mod">
          <ac:chgData name="Dilini Hansika Opita Pathirana" userId="4a984bd3-97e7-4fb2-8f29-b7017e231de4" providerId="ADAL" clId="{572ADA1E-C03D-4FC0-B75D-9AAE159F7AB0}" dt="2024-04-11T19:22:15.609" v="52" actId="20577"/>
          <ac:spMkLst>
            <pc:docMk/>
            <pc:sldMk cId="2259300974" sldId="327"/>
            <ac:spMk id="2" creationId="{CDFEBC73-BB0F-B9E5-076A-E661DCFD2DBF}"/>
          </ac:spMkLst>
        </pc:spChg>
        <pc:picChg chg="mod">
          <ac:chgData name="Dilini Hansika Opita Pathirana" userId="4a984bd3-97e7-4fb2-8f29-b7017e231de4" providerId="ADAL" clId="{572ADA1E-C03D-4FC0-B75D-9AAE159F7AB0}" dt="2024-04-11T19:21:44.055" v="45" actId="14100"/>
          <ac:picMkLst>
            <pc:docMk/>
            <pc:sldMk cId="2259300974" sldId="327"/>
            <ac:picMk id="10" creationId="{35FE2AB7-5B62-ED4B-3CE8-8B3E0DE4E102}"/>
          </ac:picMkLst>
        </pc:picChg>
        <pc:picChg chg="mod modCrop">
          <ac:chgData name="Dilini Hansika Opita Pathirana" userId="4a984bd3-97e7-4fb2-8f29-b7017e231de4" providerId="ADAL" clId="{572ADA1E-C03D-4FC0-B75D-9AAE159F7AB0}" dt="2024-04-11T19:21:45.557" v="46" actId="1076"/>
          <ac:picMkLst>
            <pc:docMk/>
            <pc:sldMk cId="2259300974" sldId="327"/>
            <ac:picMk id="13" creationId="{93F1A59E-792A-740C-27EE-D86B76D0B346}"/>
          </ac:picMkLst>
        </pc:picChg>
        <pc:picChg chg="mod modCrop">
          <ac:chgData name="Dilini Hansika Opita Pathirana" userId="4a984bd3-97e7-4fb2-8f29-b7017e231de4" providerId="ADAL" clId="{572ADA1E-C03D-4FC0-B75D-9AAE159F7AB0}" dt="2024-04-11T19:22:05.784" v="50" actId="732"/>
          <ac:picMkLst>
            <pc:docMk/>
            <pc:sldMk cId="2259300974" sldId="327"/>
            <ac:picMk id="14" creationId="{88809595-EFBF-739D-4DA4-6BF631E616E4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3:06.979" v="61" actId="1076"/>
        <pc:sldMkLst>
          <pc:docMk/>
          <pc:sldMk cId="3983277181" sldId="328"/>
        </pc:sldMkLst>
        <pc:spChg chg="mod">
          <ac:chgData name="Dilini Hansika Opita Pathirana" userId="4a984bd3-97e7-4fb2-8f29-b7017e231de4" providerId="ADAL" clId="{572ADA1E-C03D-4FC0-B75D-9AAE159F7AB0}" dt="2024-04-11T19:23:01.483" v="59" actId="20577"/>
          <ac:spMkLst>
            <pc:docMk/>
            <pc:sldMk cId="3983277181" sldId="328"/>
            <ac:spMk id="2" creationId="{CDFEBC73-BB0F-B9E5-076A-E661DCFD2DBF}"/>
          </ac:spMkLst>
        </pc:spChg>
        <pc:picChg chg="mod">
          <ac:chgData name="Dilini Hansika Opita Pathirana" userId="4a984bd3-97e7-4fb2-8f29-b7017e231de4" providerId="ADAL" clId="{572ADA1E-C03D-4FC0-B75D-9AAE159F7AB0}" dt="2024-04-11T19:23:06.979" v="61" actId="1076"/>
          <ac:picMkLst>
            <pc:docMk/>
            <pc:sldMk cId="3983277181" sldId="328"/>
            <ac:picMk id="3" creationId="{FFB002EC-6EE5-4133-CBAB-36989CFEAA01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3:29.416" v="74" actId="20577"/>
        <pc:sldMkLst>
          <pc:docMk/>
          <pc:sldMk cId="2839219618" sldId="329"/>
        </pc:sldMkLst>
        <pc:spChg chg="mod">
          <ac:chgData name="Dilini Hansika Opita Pathirana" userId="4a984bd3-97e7-4fb2-8f29-b7017e231de4" providerId="ADAL" clId="{572ADA1E-C03D-4FC0-B75D-9AAE159F7AB0}" dt="2024-04-11T19:23:29.416" v="74" actId="20577"/>
          <ac:spMkLst>
            <pc:docMk/>
            <pc:sldMk cId="2839219618" sldId="329"/>
            <ac:spMk id="2" creationId="{CDFEBC73-BB0F-B9E5-076A-E661DCFD2DBF}"/>
          </ac:spMkLst>
        </pc:spChg>
        <pc:picChg chg="mod">
          <ac:chgData name="Dilini Hansika Opita Pathirana" userId="4a984bd3-97e7-4fb2-8f29-b7017e231de4" providerId="ADAL" clId="{572ADA1E-C03D-4FC0-B75D-9AAE159F7AB0}" dt="2024-04-11T19:23:21.685" v="63" actId="1076"/>
          <ac:picMkLst>
            <pc:docMk/>
            <pc:sldMk cId="2839219618" sldId="329"/>
            <ac:picMk id="4" creationId="{3393CFD2-5BFC-B236-322C-7B69D5837C4E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23:42.579" v="76" actId="1076"/>
        <pc:sldMkLst>
          <pc:docMk/>
          <pc:sldMk cId="2299548638" sldId="330"/>
        </pc:sldMkLst>
        <pc:picChg chg="mod">
          <ac:chgData name="Dilini Hansika Opita Pathirana" userId="4a984bd3-97e7-4fb2-8f29-b7017e231de4" providerId="ADAL" clId="{572ADA1E-C03D-4FC0-B75D-9AAE159F7AB0}" dt="2024-04-11T19:23:42.579" v="76" actId="1076"/>
          <ac:picMkLst>
            <pc:docMk/>
            <pc:sldMk cId="2299548638" sldId="330"/>
            <ac:picMk id="6" creationId="{D069EB50-FB79-CFC9-50E4-74E7EFB5F88A}"/>
          </ac:picMkLst>
        </pc:picChg>
      </pc:sldChg>
      <pc:sldChg chg="modSp mod">
        <pc:chgData name="Dilini Hansika Opita Pathirana" userId="4a984bd3-97e7-4fb2-8f29-b7017e231de4" providerId="ADAL" clId="{572ADA1E-C03D-4FC0-B75D-9AAE159F7AB0}" dt="2024-04-11T19:47:09.933" v="254" actId="14100"/>
        <pc:sldMkLst>
          <pc:docMk/>
          <pc:sldMk cId="1006126724" sldId="333"/>
        </pc:sldMkLst>
        <pc:spChg chg="mod">
          <ac:chgData name="Dilini Hansika Opita Pathirana" userId="4a984bd3-97e7-4fb2-8f29-b7017e231de4" providerId="ADAL" clId="{572ADA1E-C03D-4FC0-B75D-9AAE159F7AB0}" dt="2024-04-11T19:47:09.933" v="254" actId="14100"/>
          <ac:spMkLst>
            <pc:docMk/>
            <pc:sldMk cId="1006126724" sldId="333"/>
            <ac:spMk id="2" creationId="{6D4E85C3-2923-3679-BCA9-23F5CB452A9F}"/>
          </ac:spMkLst>
        </pc:spChg>
      </pc:sldChg>
      <pc:sldChg chg="modSp mod">
        <pc:chgData name="Dilini Hansika Opita Pathirana" userId="4a984bd3-97e7-4fb2-8f29-b7017e231de4" providerId="ADAL" clId="{572ADA1E-C03D-4FC0-B75D-9AAE159F7AB0}" dt="2024-04-11T22:11:05.689" v="354" actId="207"/>
        <pc:sldMkLst>
          <pc:docMk/>
          <pc:sldMk cId="821732802" sldId="334"/>
        </pc:sldMkLst>
        <pc:spChg chg="mod">
          <ac:chgData name="Dilini Hansika Opita Pathirana" userId="4a984bd3-97e7-4fb2-8f29-b7017e231de4" providerId="ADAL" clId="{572ADA1E-C03D-4FC0-B75D-9AAE159F7AB0}" dt="2024-04-11T22:11:05.689" v="354" actId="207"/>
          <ac:spMkLst>
            <pc:docMk/>
            <pc:sldMk cId="821732802" sldId="334"/>
            <ac:spMk id="2" creationId="{A1D186AB-7F1F-7E3A-9C84-D8E45DF031D7}"/>
          </ac:spMkLst>
        </pc:spChg>
        <pc:spChg chg="mod">
          <ac:chgData name="Dilini Hansika Opita Pathirana" userId="4a984bd3-97e7-4fb2-8f29-b7017e231de4" providerId="ADAL" clId="{572ADA1E-C03D-4FC0-B75D-9AAE159F7AB0}" dt="2024-04-11T19:45:30.247" v="239" actId="1076"/>
          <ac:spMkLst>
            <pc:docMk/>
            <pc:sldMk cId="821732802" sldId="334"/>
            <ac:spMk id="365" creationId="{00000000-0000-0000-0000-000000000000}"/>
          </ac:spMkLst>
        </pc:spChg>
      </pc:sldChg>
      <pc:sldChg chg="addSp delSp modSp new mod ord">
        <pc:chgData name="Dilini Hansika Opita Pathirana" userId="4a984bd3-97e7-4fb2-8f29-b7017e231de4" providerId="ADAL" clId="{572ADA1E-C03D-4FC0-B75D-9AAE159F7AB0}" dt="2024-04-12T04:34:16.903" v="693"/>
        <pc:sldMkLst>
          <pc:docMk/>
          <pc:sldMk cId="266735080" sldId="335"/>
        </pc:sldMkLst>
        <pc:spChg chg="mod">
          <ac:chgData name="Dilini Hansika Opita Pathirana" userId="4a984bd3-97e7-4fb2-8f29-b7017e231de4" providerId="ADAL" clId="{572ADA1E-C03D-4FC0-B75D-9AAE159F7AB0}" dt="2024-04-12T04:32:28.103" v="586" actId="20577"/>
          <ac:spMkLst>
            <pc:docMk/>
            <pc:sldMk cId="266735080" sldId="335"/>
            <ac:spMk id="2" creationId="{0EE6BC70-471B-6A5A-F401-67B2A2DA681A}"/>
          </ac:spMkLst>
        </pc:spChg>
        <pc:spChg chg="del">
          <ac:chgData name="Dilini Hansika Opita Pathirana" userId="4a984bd3-97e7-4fb2-8f29-b7017e231de4" providerId="ADAL" clId="{572ADA1E-C03D-4FC0-B75D-9AAE159F7AB0}" dt="2024-04-12T04:33:01.823" v="629" actId="478"/>
          <ac:spMkLst>
            <pc:docMk/>
            <pc:sldMk cId="266735080" sldId="335"/>
            <ac:spMk id="3" creationId="{4148BE0C-0334-6BA3-1D2D-68402D4F0A29}"/>
          </ac:spMkLst>
        </pc:spChg>
        <pc:spChg chg="del">
          <ac:chgData name="Dilini Hansika Opita Pathirana" userId="4a984bd3-97e7-4fb2-8f29-b7017e231de4" providerId="ADAL" clId="{572ADA1E-C03D-4FC0-B75D-9AAE159F7AB0}" dt="2024-04-12T04:33:03.348" v="630" actId="478"/>
          <ac:spMkLst>
            <pc:docMk/>
            <pc:sldMk cId="266735080" sldId="335"/>
            <ac:spMk id="4" creationId="{C3BCD0E8-90C5-443B-E29E-037637CB913D}"/>
          </ac:spMkLst>
        </pc:spChg>
        <pc:spChg chg="del">
          <ac:chgData name="Dilini Hansika Opita Pathirana" userId="4a984bd3-97e7-4fb2-8f29-b7017e231de4" providerId="ADAL" clId="{572ADA1E-C03D-4FC0-B75D-9AAE159F7AB0}" dt="2024-04-12T04:32:59.787" v="628" actId="478"/>
          <ac:spMkLst>
            <pc:docMk/>
            <pc:sldMk cId="266735080" sldId="335"/>
            <ac:spMk id="5" creationId="{ED9715E2-03A1-C724-121A-925619BECFB5}"/>
          </ac:spMkLst>
        </pc:spChg>
        <pc:spChg chg="del">
          <ac:chgData name="Dilini Hansika Opita Pathirana" userId="4a984bd3-97e7-4fb2-8f29-b7017e231de4" providerId="ADAL" clId="{572ADA1E-C03D-4FC0-B75D-9AAE159F7AB0}" dt="2024-04-12T04:33:06.351" v="632" actId="478"/>
          <ac:spMkLst>
            <pc:docMk/>
            <pc:sldMk cId="266735080" sldId="335"/>
            <ac:spMk id="6" creationId="{FBB7AC78-98C3-3FB3-9F6E-E3A439185870}"/>
          </ac:spMkLst>
        </pc:spChg>
        <pc:spChg chg="mod">
          <ac:chgData name="Dilini Hansika Opita Pathirana" userId="4a984bd3-97e7-4fb2-8f29-b7017e231de4" providerId="ADAL" clId="{572ADA1E-C03D-4FC0-B75D-9AAE159F7AB0}" dt="2024-04-12T04:34:08.882" v="691" actId="2710"/>
          <ac:spMkLst>
            <pc:docMk/>
            <pc:sldMk cId="266735080" sldId="335"/>
            <ac:spMk id="7" creationId="{4950ACF6-59AD-CB16-E7DB-0A20E2254DC5}"/>
          </ac:spMkLst>
        </pc:spChg>
        <pc:spChg chg="del mod">
          <ac:chgData name="Dilini Hansika Opita Pathirana" userId="4a984bd3-97e7-4fb2-8f29-b7017e231de4" providerId="ADAL" clId="{572ADA1E-C03D-4FC0-B75D-9AAE159F7AB0}" dt="2024-04-12T04:33:41.275" v="684" actId="478"/>
          <ac:spMkLst>
            <pc:docMk/>
            <pc:sldMk cId="266735080" sldId="335"/>
            <ac:spMk id="8" creationId="{CAD6AD0E-0695-154C-2B88-D287782B66DD}"/>
          </ac:spMkLst>
        </pc:spChg>
        <pc:spChg chg="del mod">
          <ac:chgData name="Dilini Hansika Opita Pathirana" userId="4a984bd3-97e7-4fb2-8f29-b7017e231de4" providerId="ADAL" clId="{572ADA1E-C03D-4FC0-B75D-9AAE159F7AB0}" dt="2024-04-12T04:33:39.564" v="682" actId="478"/>
          <ac:spMkLst>
            <pc:docMk/>
            <pc:sldMk cId="266735080" sldId="335"/>
            <ac:spMk id="9" creationId="{81752951-47E9-9D15-AED5-06B2DC526075}"/>
          </ac:spMkLst>
        </pc:spChg>
        <pc:spChg chg="del">
          <ac:chgData name="Dilini Hansika Opita Pathirana" userId="4a984bd3-97e7-4fb2-8f29-b7017e231de4" providerId="ADAL" clId="{572ADA1E-C03D-4FC0-B75D-9AAE159F7AB0}" dt="2024-04-12T04:33:05.031" v="631" actId="478"/>
          <ac:spMkLst>
            <pc:docMk/>
            <pc:sldMk cId="266735080" sldId="335"/>
            <ac:spMk id="10" creationId="{5DE7254C-839B-B253-0A4A-2DFCC0D3C388}"/>
          </ac:spMkLst>
        </pc:spChg>
        <pc:spChg chg="add del mod">
          <ac:chgData name="Dilini Hansika Opita Pathirana" userId="4a984bd3-97e7-4fb2-8f29-b7017e231de4" providerId="ADAL" clId="{572ADA1E-C03D-4FC0-B75D-9AAE159F7AB0}" dt="2024-04-12T04:33:43.091" v="685" actId="478"/>
          <ac:spMkLst>
            <pc:docMk/>
            <pc:sldMk cId="266735080" sldId="335"/>
            <ac:spMk id="12" creationId="{7B554CB7-F65A-4663-2856-F2DB0923FF49}"/>
          </ac:spMkLst>
        </pc:spChg>
        <pc:spChg chg="add del mod">
          <ac:chgData name="Dilini Hansika Opita Pathirana" userId="4a984bd3-97e7-4fb2-8f29-b7017e231de4" providerId="ADAL" clId="{572ADA1E-C03D-4FC0-B75D-9AAE159F7AB0}" dt="2024-04-12T04:33:45.586" v="686" actId="478"/>
          <ac:spMkLst>
            <pc:docMk/>
            <pc:sldMk cId="266735080" sldId="335"/>
            <ac:spMk id="14" creationId="{4187ADE0-03ED-25E4-A772-78903897F0C3}"/>
          </ac:spMkLst>
        </pc:spChg>
      </pc:sldChg>
    </pc:docChg>
  </pc:docChgLst>
  <pc:docChgLst>
    <pc:chgData name="Donya Bonyadian" userId="S::200508175@student.georgianc.on.ca::e4502e8e-0a49-4995-84cb-8027111df659" providerId="AD" clId="Web-{C461946E-CE8B-4948-0940-96C716E335F4}"/>
    <pc:docChg chg="addSld modSld">
      <pc:chgData name="Donya Bonyadian" userId="S::200508175@student.georgianc.on.ca::e4502e8e-0a49-4995-84cb-8027111df659" providerId="AD" clId="Web-{C461946E-CE8B-4948-0940-96C716E335F4}" dt="2024-04-10T18:41:14.627" v="39" actId="14100"/>
      <pc:docMkLst>
        <pc:docMk/>
      </pc:docMkLst>
      <pc:sldChg chg="addSp delSp modSp">
        <pc:chgData name="Donya Bonyadian" userId="S::200508175@student.georgianc.on.ca::e4502e8e-0a49-4995-84cb-8027111df659" providerId="AD" clId="Web-{C461946E-CE8B-4948-0940-96C716E335F4}" dt="2024-04-10T18:39:46.437" v="36"/>
        <pc:sldMkLst>
          <pc:docMk/>
          <pc:sldMk cId="1178679342" sldId="320"/>
        </pc:sldMkLst>
        <pc:spChg chg="del">
          <ac:chgData name="Donya Bonyadian" userId="S::200508175@student.georgianc.on.ca::e4502e8e-0a49-4995-84cb-8027111df659" providerId="AD" clId="Web-{C461946E-CE8B-4948-0940-96C716E335F4}" dt="2024-04-10T18:39:46.437" v="36"/>
          <ac:spMkLst>
            <pc:docMk/>
            <pc:sldMk cId="1178679342" sldId="320"/>
            <ac:spMk id="4" creationId="{F592EC87-9734-12C7-FA90-0220D266BE90}"/>
          </ac:spMkLst>
        </pc:spChg>
        <pc:picChg chg="add mod">
          <ac:chgData name="Donya Bonyadian" userId="S::200508175@student.georgianc.on.ca::e4502e8e-0a49-4995-84cb-8027111df659" providerId="AD" clId="Web-{C461946E-CE8B-4948-0940-96C716E335F4}" dt="2024-04-10T18:39:28.343" v="34" actId="1076"/>
          <ac:picMkLst>
            <pc:docMk/>
            <pc:sldMk cId="1178679342" sldId="320"/>
            <ac:picMk id="3" creationId="{AF8479FE-618B-BF1A-7C80-966B9D91EB79}"/>
          </ac:picMkLst>
        </pc:picChg>
        <pc:picChg chg="mod">
          <ac:chgData name="Donya Bonyadian" userId="S::200508175@student.georgianc.on.ca::e4502e8e-0a49-4995-84cb-8027111df659" providerId="AD" clId="Web-{C461946E-CE8B-4948-0940-96C716E335F4}" dt="2024-04-10T18:39:42.218" v="35" actId="14100"/>
          <ac:picMkLst>
            <pc:docMk/>
            <pc:sldMk cId="1178679342" sldId="320"/>
            <ac:picMk id="6" creationId="{B723414E-5402-4265-DDA5-3EC887A8B417}"/>
          </ac:picMkLst>
        </pc:picChg>
        <pc:picChg chg="del">
          <ac:chgData name="Donya Bonyadian" userId="S::200508175@student.georgianc.on.ca::e4502e8e-0a49-4995-84cb-8027111df659" providerId="AD" clId="Web-{C461946E-CE8B-4948-0940-96C716E335F4}" dt="2024-04-10T18:27:22.710" v="31"/>
          <ac:picMkLst>
            <pc:docMk/>
            <pc:sldMk cId="1178679342" sldId="320"/>
            <ac:picMk id="9" creationId="{3400BC55-FDB5-682D-FA71-8465CF734234}"/>
          </ac:picMkLst>
        </pc:picChg>
      </pc:sldChg>
      <pc:sldChg chg="addSp delSp modSp add replId">
        <pc:chgData name="Donya Bonyadian" userId="S::200508175@student.georgianc.on.ca::e4502e8e-0a49-4995-84cb-8027111df659" providerId="AD" clId="Web-{C461946E-CE8B-4948-0940-96C716E335F4}" dt="2024-04-10T18:41:14.627" v="39" actId="14100"/>
        <pc:sldMkLst>
          <pc:docMk/>
          <pc:sldMk cId="2299548638" sldId="330"/>
        </pc:sldMkLst>
        <pc:spChg chg="mod">
          <ac:chgData name="Donya Bonyadian" userId="S::200508175@student.georgianc.on.ca::e4502e8e-0a49-4995-84cb-8027111df659" providerId="AD" clId="Web-{C461946E-CE8B-4948-0940-96C716E335F4}" dt="2024-04-10T18:25:04.956" v="22" actId="20577"/>
          <ac:spMkLst>
            <pc:docMk/>
            <pc:sldMk cId="2299548638" sldId="330"/>
            <ac:spMk id="2" creationId="{CDFEBC73-BB0F-B9E5-076A-E661DCFD2DBF}"/>
          </ac:spMkLst>
        </pc:spChg>
        <pc:picChg chg="add del mod">
          <ac:chgData name="Donya Bonyadian" userId="S::200508175@student.georgianc.on.ca::e4502e8e-0a49-4995-84cb-8027111df659" providerId="AD" clId="Web-{C461946E-CE8B-4948-0940-96C716E335F4}" dt="2024-04-10T18:25:37.550" v="27"/>
          <ac:picMkLst>
            <pc:docMk/>
            <pc:sldMk cId="2299548638" sldId="330"/>
            <ac:picMk id="3" creationId="{64F666FB-1FDA-732D-6B8A-BB2765690918}"/>
          </ac:picMkLst>
        </pc:picChg>
        <pc:picChg chg="del">
          <ac:chgData name="Donya Bonyadian" userId="S::200508175@student.georgianc.on.ca::e4502e8e-0a49-4995-84cb-8027111df659" providerId="AD" clId="Web-{C461946E-CE8B-4948-0940-96C716E335F4}" dt="2024-04-10T18:24:38.689" v="1"/>
          <ac:picMkLst>
            <pc:docMk/>
            <pc:sldMk cId="2299548638" sldId="330"/>
            <ac:picMk id="4" creationId="{3393CFD2-5BFC-B236-322C-7B69D5837C4E}"/>
          </ac:picMkLst>
        </pc:picChg>
        <pc:picChg chg="add del mod">
          <ac:chgData name="Donya Bonyadian" userId="S::200508175@student.georgianc.on.ca::e4502e8e-0a49-4995-84cb-8027111df659" providerId="AD" clId="Web-{C461946E-CE8B-4948-0940-96C716E335F4}" dt="2024-04-10T18:27:17.647" v="30"/>
          <ac:picMkLst>
            <pc:docMk/>
            <pc:sldMk cId="2299548638" sldId="330"/>
            <ac:picMk id="5" creationId="{1B013D2C-C649-F98F-AA3C-6360C69476C7}"/>
          </ac:picMkLst>
        </pc:picChg>
        <pc:picChg chg="add mod">
          <ac:chgData name="Donya Bonyadian" userId="S::200508175@student.georgianc.on.ca::e4502e8e-0a49-4995-84cb-8027111df659" providerId="AD" clId="Web-{C461946E-CE8B-4948-0940-96C716E335F4}" dt="2024-04-10T18:41:14.627" v="39" actId="14100"/>
          <ac:picMkLst>
            <pc:docMk/>
            <pc:sldMk cId="2299548638" sldId="330"/>
            <ac:picMk id="6" creationId="{D069EB50-FB79-CFC9-50E4-74E7EFB5F88A}"/>
          </ac:picMkLst>
        </pc:picChg>
      </pc:sldChg>
    </pc:docChg>
  </pc:docChgLst>
  <pc:docChgLst>
    <pc:chgData name="Dakheela Pyaree Madanayake" userId="S::200557905@student.georgianc.on.ca::e2e9b05b-8b12-484c-9b79-32f48c6b0f36" providerId="AD" clId="Web-{9B21BB6C-FE76-EB61-32E1-99A1E0334534}"/>
    <pc:docChg chg="delSld modSld">
      <pc:chgData name="Dakheela Pyaree Madanayake" userId="S::200557905@student.georgianc.on.ca::e2e9b05b-8b12-484c-9b79-32f48c6b0f36" providerId="AD" clId="Web-{9B21BB6C-FE76-EB61-32E1-99A1E0334534}" dt="2024-04-11T15:55:06.701" v="213"/>
      <pc:docMkLst>
        <pc:docMk/>
      </pc:docMkLst>
      <pc:sldChg chg="addSp delSp modSp mod modClrScheme chgLayout">
        <pc:chgData name="Dakheela Pyaree Madanayake" userId="S::200557905@student.georgianc.on.ca::e2e9b05b-8b12-484c-9b79-32f48c6b0f36" providerId="AD" clId="Web-{9B21BB6C-FE76-EB61-32E1-99A1E0334534}" dt="2024-04-11T15:53:47.727" v="171"/>
        <pc:sldMkLst>
          <pc:docMk/>
          <pc:sldMk cId="0" sldId="261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47.727" v="171"/>
          <ac:spMkLst>
            <pc:docMk/>
            <pc:sldMk cId="0" sldId="261"/>
            <ac:spMk id="10" creationId="{00D69357-D998-9178-D42F-CF250551BF3B}"/>
          </ac:spMkLst>
        </pc:spChg>
        <pc:spChg chg="mod">
          <ac:chgData name="Dakheela Pyaree Madanayake" userId="S::200557905@student.georgianc.on.ca::e2e9b05b-8b12-484c-9b79-32f48c6b0f36" providerId="AD" clId="Web-{9B21BB6C-FE76-EB61-32E1-99A1E0334534}" dt="2024-04-11T15:43:59.346" v="1"/>
          <ac:spMkLst>
            <pc:docMk/>
            <pc:sldMk cId="0" sldId="261"/>
            <ac:spMk id="291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9B21BB6C-FE76-EB61-32E1-99A1E0334534}" dt="2024-04-11T15:43:59.346" v="1"/>
          <ac:spMkLst>
            <pc:docMk/>
            <pc:sldMk cId="0" sldId="261"/>
            <ac:spMk id="292" creationId="{00000000-0000-0000-0000-000000000000}"/>
          </ac:spMkLst>
        </pc:spChg>
        <pc:graphicFrameChg chg="add">
          <ac:chgData name="Dakheela Pyaree Madanayake" userId="S::200557905@student.georgianc.on.ca::e2e9b05b-8b12-484c-9b79-32f48c6b0f36" providerId="AD" clId="Web-{9B21BB6C-FE76-EB61-32E1-99A1E0334534}" dt="2024-04-11T15:43:59.346" v="1"/>
          <ac:graphicFrameMkLst>
            <pc:docMk/>
            <pc:sldMk cId="0" sldId="261"/>
            <ac:graphicFrameMk id="295" creationId="{550D7BE3-6672-9205-8E33-042FE7F4F86C}"/>
          </ac:graphicFrameMkLst>
        </pc:graphicFrameChg>
      </pc:sldChg>
      <pc:sldChg chg="addSp">
        <pc:chgData name="Dakheela Pyaree Madanayake" userId="S::200557905@student.georgianc.on.ca::e2e9b05b-8b12-484c-9b79-32f48c6b0f36" providerId="AD" clId="Web-{9B21BB6C-FE76-EB61-32E1-99A1E0334534}" dt="2024-04-11T15:53:51.446" v="173"/>
        <pc:sldMkLst>
          <pc:docMk/>
          <pc:sldMk cId="0" sldId="262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51.446" v="173"/>
          <ac:spMkLst>
            <pc:docMk/>
            <pc:sldMk cId="0" sldId="262"/>
            <ac:spMk id="3" creationId="{00429DF4-B316-01CE-244E-0D561F50B3B2}"/>
          </ac:spMkLst>
        </pc:spChg>
      </pc:sldChg>
      <pc:sldChg chg="addSp delSp modSp mod modClrScheme chgLayout">
        <pc:chgData name="Dakheela Pyaree Madanayake" userId="S::200557905@student.georgianc.on.ca::e2e9b05b-8b12-484c-9b79-32f48c6b0f36" providerId="AD" clId="Web-{9B21BB6C-FE76-EB61-32E1-99A1E0334534}" dt="2024-04-11T15:53:54.509" v="175"/>
        <pc:sldMkLst>
          <pc:docMk/>
          <pc:sldMk cId="0" sldId="263"/>
        </pc:sldMkLst>
        <pc:spChg chg="add del mod">
          <ac:chgData name="Dakheela Pyaree Madanayake" userId="S::200557905@student.georgianc.on.ca::e2e9b05b-8b12-484c-9b79-32f48c6b0f36" providerId="AD" clId="Web-{9B21BB6C-FE76-EB61-32E1-99A1E0334534}" dt="2024-04-11T15:44:55.600" v="6"/>
          <ac:spMkLst>
            <pc:docMk/>
            <pc:sldMk cId="0" sldId="263"/>
            <ac:spMk id="18" creationId="{8D74E745-187F-A6D2-5403-F707E9186384}"/>
          </ac:spMkLst>
        </pc:spChg>
        <pc:spChg chg="mod">
          <ac:chgData name="Dakheela Pyaree Madanayake" userId="S::200557905@student.georgianc.on.ca::e2e9b05b-8b12-484c-9b79-32f48c6b0f36" providerId="AD" clId="Web-{9B21BB6C-FE76-EB61-32E1-99A1E0334534}" dt="2024-04-11T15:44:46.740" v="3"/>
          <ac:spMkLst>
            <pc:docMk/>
            <pc:sldMk cId="0" sldId="263"/>
            <ac:spMk id="311" creationId="{00000000-0000-0000-0000-000000000000}"/>
          </ac:spMkLst>
        </pc:spChg>
        <pc:spChg chg="add">
          <ac:chgData name="Dakheela Pyaree Madanayake" userId="S::200557905@student.georgianc.on.ca::e2e9b05b-8b12-484c-9b79-32f48c6b0f36" providerId="AD" clId="Web-{9B21BB6C-FE76-EB61-32E1-99A1E0334534}" dt="2024-04-11T15:53:54.509" v="175"/>
          <ac:spMkLst>
            <pc:docMk/>
            <pc:sldMk cId="0" sldId="263"/>
            <ac:spMk id="4122" creationId="{D73B6467-361B-CA95-E901-8B5B17ADBDF3}"/>
          </ac:spMkLst>
        </pc:spChg>
        <pc:graphicFrameChg chg="add mod modGraphic">
          <ac:chgData name="Dakheela Pyaree Madanayake" userId="S::200557905@student.georgianc.on.ca::e2e9b05b-8b12-484c-9b79-32f48c6b0f36" providerId="AD" clId="Web-{9B21BB6C-FE76-EB61-32E1-99A1E0334534}" dt="2024-04-11T15:50:59.419" v="133" actId="20577"/>
          <ac:graphicFrameMkLst>
            <pc:docMk/>
            <pc:sldMk cId="0" sldId="263"/>
            <ac:graphicFrameMk id="32" creationId="{9903982D-6E84-8077-9742-A83A23991CDB}"/>
          </ac:graphicFrameMkLst>
        </pc:graphicFrameChg>
        <pc:graphicFrameChg chg="add del">
          <ac:chgData name="Dakheela Pyaree Madanayake" userId="S::200557905@student.georgianc.on.ca::e2e9b05b-8b12-484c-9b79-32f48c6b0f36" providerId="AD" clId="Web-{9B21BB6C-FE76-EB61-32E1-99A1E0334534}" dt="2024-04-11T15:44:46.740" v="3"/>
          <ac:graphicFrameMkLst>
            <pc:docMk/>
            <pc:sldMk cId="0" sldId="263"/>
            <ac:graphicFrameMk id="319" creationId="{38639CCD-8130-F2EE-42C5-2510BF3C3434}"/>
          </ac:graphicFrameMkLst>
        </pc:graphicFrameChg>
      </pc:sldChg>
      <pc:sldChg chg="addSp">
        <pc:chgData name="Dakheela Pyaree Madanayake" userId="S::200557905@student.georgianc.on.ca::e2e9b05b-8b12-484c-9b79-32f48c6b0f36" providerId="AD" clId="Web-{9B21BB6C-FE76-EB61-32E1-99A1E0334534}" dt="2024-04-11T15:55:01.872" v="210"/>
        <pc:sldMkLst>
          <pc:docMk/>
          <pc:sldMk cId="0" sldId="265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5:01.872" v="210"/>
          <ac:spMkLst>
            <pc:docMk/>
            <pc:sldMk cId="0" sldId="265"/>
            <ac:spMk id="4" creationId="{2D1B26F7-16E1-A2CC-BAB5-3D013019E84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40.293" v="201"/>
        <pc:sldMkLst>
          <pc:docMk/>
          <pc:sldMk cId="0" sldId="266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40.293" v="201"/>
          <ac:spMkLst>
            <pc:docMk/>
            <pc:sldMk cId="0" sldId="266"/>
            <ac:spMk id="3" creationId="{90D41847-C319-E734-0189-B25CBCA7206E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3:45.961" v="170"/>
        <pc:sldMkLst>
          <pc:docMk/>
          <pc:sldMk cId="0" sldId="267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45.961" v="170"/>
          <ac:spMkLst>
            <pc:docMk/>
            <pc:sldMk cId="0" sldId="267"/>
            <ac:spMk id="3" creationId="{C0FF6F5E-25DC-D5C0-F525-4A5612AA008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5:03.419" v="211"/>
        <pc:sldMkLst>
          <pc:docMk/>
          <pc:sldMk cId="0" sldId="268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5:03.419" v="211"/>
          <ac:spMkLst>
            <pc:docMk/>
            <pc:sldMk cId="0" sldId="268"/>
            <ac:spMk id="3" creationId="{F0B63192-2EB6-BA5E-AE23-ADB6DD73CFB3}"/>
          </ac:spMkLst>
        </pc:spChg>
      </pc:sldChg>
      <pc:sldChg chg="addSp delSp modSp">
        <pc:chgData name="Dakheela Pyaree Madanayake" userId="S::200557905@student.georgianc.on.ca::e2e9b05b-8b12-484c-9b79-32f48c6b0f36" providerId="AD" clId="Web-{9B21BB6C-FE76-EB61-32E1-99A1E0334534}" dt="2024-04-11T15:54:57.169" v="208"/>
        <pc:sldMkLst>
          <pc:docMk/>
          <pc:sldMk cId="0" sldId="270"/>
        </pc:sldMkLst>
        <pc:spChg chg="add del mod">
          <ac:chgData name="Dakheela Pyaree Madanayake" userId="S::200557905@student.georgianc.on.ca::e2e9b05b-8b12-484c-9b79-32f48c6b0f36" providerId="AD" clId="Web-{9B21BB6C-FE76-EB61-32E1-99A1E0334534}" dt="2024-04-11T15:54:57.169" v="208"/>
          <ac:spMkLst>
            <pc:docMk/>
            <pc:sldMk cId="0" sldId="270"/>
            <ac:spMk id="4" creationId="{09DEA5F5-5322-AFCC-2F22-B41A4DF23F68}"/>
          </ac:spMkLst>
        </pc:spChg>
      </pc:sldChg>
      <pc:sldChg chg="modSp">
        <pc:chgData name="Dakheela Pyaree Madanayake" userId="S::200557905@student.georgianc.on.ca::e2e9b05b-8b12-484c-9b79-32f48c6b0f36" providerId="AD" clId="Web-{9B21BB6C-FE76-EB61-32E1-99A1E0334534}" dt="2024-04-11T15:53:29.851" v="169" actId="1076"/>
        <pc:sldMkLst>
          <pc:docMk/>
          <pc:sldMk cId="0" sldId="271"/>
        </pc:sldMkLst>
        <pc:spChg chg="mod">
          <ac:chgData name="Dakheela Pyaree Madanayake" userId="S::200557905@student.georgianc.on.ca::e2e9b05b-8b12-484c-9b79-32f48c6b0f36" providerId="AD" clId="Web-{9B21BB6C-FE76-EB61-32E1-99A1E0334534}" dt="2024-04-11T15:52:45.848" v="159" actId="1076"/>
          <ac:spMkLst>
            <pc:docMk/>
            <pc:sldMk cId="0" sldId="271"/>
            <ac:spMk id="14" creationId="{CC0D1455-5787-0E63-A50B-9D8EC01CF222}"/>
          </ac:spMkLst>
        </pc:spChg>
        <pc:spChg chg="mod">
          <ac:chgData name="Dakheela Pyaree Madanayake" userId="S::200557905@student.georgianc.on.ca::e2e9b05b-8b12-484c-9b79-32f48c6b0f36" providerId="AD" clId="Web-{9B21BB6C-FE76-EB61-32E1-99A1E0334534}" dt="2024-04-11T15:53:29.851" v="169" actId="1076"/>
          <ac:spMkLst>
            <pc:docMk/>
            <pc:sldMk cId="0" sldId="271"/>
            <ac:spMk id="48" creationId="{7D5D0411-A6D1-49FB-3012-4773A214E56E}"/>
          </ac:spMkLst>
        </pc:spChg>
        <pc:cxnChg chg="mod ord">
          <ac:chgData name="Dakheela Pyaree Madanayake" userId="S::200557905@student.georgianc.on.ca::e2e9b05b-8b12-484c-9b79-32f48c6b0f36" providerId="AD" clId="Web-{9B21BB6C-FE76-EB61-32E1-99A1E0334534}" dt="2024-04-11T15:53:25.054" v="168" actId="1076"/>
          <ac:cxnSpMkLst>
            <pc:docMk/>
            <pc:sldMk cId="0" sldId="271"/>
            <ac:cxnSpMk id="47" creationId="{0FB54EE9-63DC-2467-07A5-705765BC138F}"/>
          </ac:cxnSpMkLst>
        </pc:cxnChg>
      </pc:sldChg>
      <pc:sldChg chg="addSp">
        <pc:chgData name="Dakheela Pyaree Madanayake" userId="S::200557905@student.georgianc.on.ca::e2e9b05b-8b12-484c-9b79-32f48c6b0f36" providerId="AD" clId="Web-{9B21BB6C-FE76-EB61-32E1-99A1E0334534}" dt="2024-04-11T15:55:06.701" v="213"/>
        <pc:sldMkLst>
          <pc:docMk/>
          <pc:sldMk cId="0" sldId="276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5:06.701" v="213"/>
          <ac:spMkLst>
            <pc:docMk/>
            <pc:sldMk cId="0" sldId="276"/>
            <ac:spMk id="3" creationId="{F23F6D87-57D9-E368-D2EF-8A579126722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3:49.758" v="172"/>
        <pc:sldMkLst>
          <pc:docMk/>
          <pc:sldMk cId="135729386" sldId="295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49.758" v="172"/>
          <ac:spMkLst>
            <pc:docMk/>
            <pc:sldMk cId="135729386" sldId="295"/>
            <ac:spMk id="3" creationId="{66339897-B477-3218-79E9-864241714CF9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3:53.165" v="174"/>
        <pc:sldMkLst>
          <pc:docMk/>
          <pc:sldMk cId="797382387" sldId="296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53.165" v="174"/>
          <ac:spMkLst>
            <pc:docMk/>
            <pc:sldMk cId="797382387" sldId="296"/>
            <ac:spMk id="3" creationId="{46A7D2CF-D9E8-D7D6-ED1A-09FA38A42AC3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5:00.341" v="209"/>
        <pc:sldMkLst>
          <pc:docMk/>
          <pc:sldMk cId="1585872417" sldId="298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5:00.341" v="209"/>
          <ac:spMkLst>
            <pc:docMk/>
            <pc:sldMk cId="1585872417" sldId="298"/>
            <ac:spMk id="3" creationId="{6F666EF2-36F8-E69C-171E-1D5F28D3C3A6}"/>
          </ac:spMkLst>
        </pc:spChg>
      </pc:sldChg>
      <pc:sldChg chg="del">
        <pc:chgData name="Dakheela Pyaree Madanayake" userId="S::200557905@student.georgianc.on.ca::e2e9b05b-8b12-484c-9b79-32f48c6b0f36" providerId="AD" clId="Web-{9B21BB6C-FE76-EB61-32E1-99A1E0334534}" dt="2024-04-11T15:43:39.407" v="0"/>
        <pc:sldMkLst>
          <pc:docMk/>
          <pc:sldMk cId="1894434329" sldId="299"/>
        </pc:sldMkLst>
      </pc:sldChg>
      <pc:sldChg chg="addSp">
        <pc:chgData name="Dakheela Pyaree Madanayake" userId="S::200557905@student.georgianc.on.ca::e2e9b05b-8b12-484c-9b79-32f48c6b0f36" providerId="AD" clId="Web-{9B21BB6C-FE76-EB61-32E1-99A1E0334534}" dt="2024-04-11T15:53:58.696" v="177"/>
        <pc:sldMkLst>
          <pc:docMk/>
          <pc:sldMk cId="4028791687" sldId="300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58.696" v="177"/>
          <ac:spMkLst>
            <pc:docMk/>
            <pc:sldMk cId="4028791687" sldId="300"/>
            <ac:spMk id="4" creationId="{DD8452B1-EA5B-89C1-E2DD-0373593F1DC6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00.665" v="178"/>
        <pc:sldMkLst>
          <pc:docMk/>
          <pc:sldMk cId="3697205844" sldId="301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00.665" v="178"/>
          <ac:spMkLst>
            <pc:docMk/>
            <pc:sldMk cId="3697205844" sldId="301"/>
            <ac:spMk id="4" creationId="{EB43F16F-4570-1C86-9C82-076980B6CF81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21.510" v="189"/>
        <pc:sldMkLst>
          <pc:docMk/>
          <pc:sldMk cId="3655782428" sldId="302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21.510" v="189"/>
          <ac:spMkLst>
            <pc:docMk/>
            <pc:sldMk cId="3655782428" sldId="302"/>
            <ac:spMk id="23" creationId="{BB444ED2-715B-F76B-0CBE-B3357811EC12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23.338" v="190"/>
        <pc:sldMkLst>
          <pc:docMk/>
          <pc:sldMk cId="185085957" sldId="303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23.338" v="190"/>
          <ac:spMkLst>
            <pc:docMk/>
            <pc:sldMk cId="185085957" sldId="303"/>
            <ac:spMk id="7" creationId="{DC81A13B-7025-8940-959B-5ACE48CC0EAC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3.964" v="197"/>
        <pc:sldMkLst>
          <pc:docMk/>
          <pc:sldMk cId="2166098152" sldId="304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3.964" v="197"/>
          <ac:spMkLst>
            <pc:docMk/>
            <pc:sldMk cId="2166098152" sldId="304"/>
            <ac:spMk id="4" creationId="{B8481BC8-BA7A-72A8-E1D6-ED034CFC120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9.136" v="200"/>
        <pc:sldMkLst>
          <pc:docMk/>
          <pc:sldMk cId="2768459671" sldId="305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9.136" v="200"/>
          <ac:spMkLst>
            <pc:docMk/>
            <pc:sldMk cId="2768459671" sldId="305"/>
            <ac:spMk id="5" creationId="{DB40A4E4-3A80-3254-1923-D547FC279B86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41.730" v="202"/>
        <pc:sldMkLst>
          <pc:docMk/>
          <pc:sldMk cId="3944732435" sldId="306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41.730" v="202"/>
          <ac:spMkLst>
            <pc:docMk/>
            <pc:sldMk cId="3944732435" sldId="306"/>
            <ac:spMk id="4" creationId="{214DDD9E-654D-8D8E-9C68-8A0DC5A5A8B8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43.496" v="203"/>
        <pc:sldMkLst>
          <pc:docMk/>
          <pc:sldMk cId="3198795074" sldId="307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43.496" v="203"/>
          <ac:spMkLst>
            <pc:docMk/>
            <pc:sldMk cId="3198795074" sldId="307"/>
            <ac:spMk id="3" creationId="{DF37C164-70D2-DAC5-F19E-D9B34974B999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44.855" v="204"/>
        <pc:sldMkLst>
          <pc:docMk/>
          <pc:sldMk cId="1533673158" sldId="308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44.855" v="204"/>
          <ac:spMkLst>
            <pc:docMk/>
            <pc:sldMk cId="1533673158" sldId="308"/>
            <ac:spMk id="3" creationId="{6333E5EF-3FDA-C67B-A5B8-ACCBA25C1576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46.293" v="205"/>
        <pc:sldMkLst>
          <pc:docMk/>
          <pc:sldMk cId="842213426" sldId="309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46.293" v="205"/>
          <ac:spMkLst>
            <pc:docMk/>
            <pc:sldMk cId="842213426" sldId="309"/>
            <ac:spMk id="3" creationId="{397FFAC4-FEAB-4696-25AC-A31A6A5860BD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28.198" v="193"/>
        <pc:sldMkLst>
          <pc:docMk/>
          <pc:sldMk cId="3888252037" sldId="310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28.198" v="193"/>
          <ac:spMkLst>
            <pc:docMk/>
            <pc:sldMk cId="3888252037" sldId="310"/>
            <ac:spMk id="7" creationId="{E3C023D5-0941-4317-AF3F-FBF009172733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2.589" v="196"/>
        <pc:sldMkLst>
          <pc:docMk/>
          <pc:sldMk cId="837916605" sldId="311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2.589" v="196"/>
          <ac:spMkLst>
            <pc:docMk/>
            <pc:sldMk cId="837916605" sldId="311"/>
            <ac:spMk id="7" creationId="{5C76EAAE-46A7-226D-5A67-6F0F91D348D1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5.605" v="198"/>
        <pc:sldMkLst>
          <pc:docMk/>
          <pc:sldMk cId="3481144832" sldId="312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5.605" v="198"/>
          <ac:spMkLst>
            <pc:docMk/>
            <pc:sldMk cId="3481144832" sldId="312"/>
            <ac:spMk id="4" creationId="{A1AB0B1A-8DF4-3538-06A9-7D98E097ED7A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6.839" v="199"/>
        <pc:sldMkLst>
          <pc:docMk/>
          <pc:sldMk cId="2229628259" sldId="313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6.839" v="199"/>
          <ac:spMkLst>
            <pc:docMk/>
            <pc:sldMk cId="2229628259" sldId="313"/>
            <ac:spMk id="4" creationId="{CA0C5EB0-0CF3-6FDD-F377-C65EBAF1E375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25.292" v="191"/>
        <pc:sldMkLst>
          <pc:docMk/>
          <pc:sldMk cId="3404818874" sldId="314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25.292" v="191"/>
          <ac:spMkLst>
            <pc:docMk/>
            <pc:sldMk cId="3404818874" sldId="314"/>
            <ac:spMk id="4" creationId="{505348C0-D121-F028-6521-CDEE746E4DA3}"/>
          </ac:spMkLst>
        </pc:spChg>
      </pc:sldChg>
      <pc:sldChg chg="addSp modSp">
        <pc:chgData name="Dakheela Pyaree Madanayake" userId="S::200557905@student.georgianc.on.ca::e2e9b05b-8b12-484c-9b79-32f48c6b0f36" providerId="AD" clId="Web-{9B21BB6C-FE76-EB61-32E1-99A1E0334534}" dt="2024-04-11T15:54:26.573" v="192"/>
        <pc:sldMkLst>
          <pc:docMk/>
          <pc:sldMk cId="3351780950" sldId="315"/>
        </pc:sldMkLst>
        <pc:spChg chg="mod">
          <ac:chgData name="Dakheela Pyaree Madanayake" userId="S::200557905@student.georgianc.on.ca::e2e9b05b-8b12-484c-9b79-32f48c6b0f36" providerId="AD" clId="Web-{9B21BB6C-FE76-EB61-32E1-99A1E0334534}" dt="2024-04-11T15:51:43.032" v="149" actId="20577"/>
          <ac:spMkLst>
            <pc:docMk/>
            <pc:sldMk cId="3351780950" sldId="315"/>
            <ac:spMk id="2" creationId="{DFD3C41D-7E00-3838-A7FB-CD24CFAD47DB}"/>
          </ac:spMkLst>
        </pc:spChg>
        <pc:spChg chg="add">
          <ac:chgData name="Dakheela Pyaree Madanayake" userId="S::200557905@student.georgianc.on.ca::e2e9b05b-8b12-484c-9b79-32f48c6b0f36" providerId="AD" clId="Web-{9B21BB6C-FE76-EB61-32E1-99A1E0334534}" dt="2024-04-11T15:54:26.573" v="192"/>
          <ac:spMkLst>
            <pc:docMk/>
            <pc:sldMk cId="3351780950" sldId="315"/>
            <ac:spMk id="5" creationId="{59DAC5C5-B595-9AC1-8A52-50880B55EDBA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5:05.341" v="212"/>
        <pc:sldMkLst>
          <pc:docMk/>
          <pc:sldMk cId="476268536" sldId="317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5:05.341" v="212"/>
          <ac:spMkLst>
            <pc:docMk/>
            <pc:sldMk cId="476268536" sldId="317"/>
            <ac:spMk id="4" creationId="{B11EF97C-0E23-AE64-87B6-4AFB86879469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02.368" v="179"/>
        <pc:sldMkLst>
          <pc:docMk/>
          <pc:sldMk cId="3942356769" sldId="318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02.368" v="179"/>
          <ac:spMkLst>
            <pc:docMk/>
            <pc:sldMk cId="3942356769" sldId="318"/>
            <ac:spMk id="5" creationId="{1A83E95A-CBFA-5DC6-6F96-DD843A02B231}"/>
          </ac:spMkLst>
        </pc:spChg>
      </pc:sldChg>
      <pc:sldChg chg="addSp modSp">
        <pc:chgData name="Dakheela Pyaree Madanayake" userId="S::200557905@student.georgianc.on.ca::e2e9b05b-8b12-484c-9b79-32f48c6b0f36" providerId="AD" clId="Web-{9B21BB6C-FE76-EB61-32E1-99A1E0334534}" dt="2024-04-11T15:54:06.259" v="181" actId="1076"/>
        <pc:sldMkLst>
          <pc:docMk/>
          <pc:sldMk cId="1178679342" sldId="320"/>
        </pc:sldMkLst>
        <pc:spChg chg="add mod">
          <ac:chgData name="Dakheela Pyaree Madanayake" userId="S::200557905@student.georgianc.on.ca::e2e9b05b-8b12-484c-9b79-32f48c6b0f36" providerId="AD" clId="Web-{9B21BB6C-FE76-EB61-32E1-99A1E0334534}" dt="2024-04-11T15:54:06.259" v="181" actId="1076"/>
          <ac:spMkLst>
            <pc:docMk/>
            <pc:sldMk cId="1178679342" sldId="320"/>
            <ac:spMk id="5" creationId="{441B0B2C-C66D-653E-AED0-2ED54C6684A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09.072" v="182"/>
        <pc:sldMkLst>
          <pc:docMk/>
          <pc:sldMk cId="2977401963" sldId="321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09.072" v="182"/>
          <ac:spMkLst>
            <pc:docMk/>
            <pc:sldMk cId="2977401963" sldId="321"/>
            <ac:spMk id="4" creationId="{6DEE556D-FBFA-35F6-311F-05F4C46B2D8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3:56.993" v="176"/>
        <pc:sldMkLst>
          <pc:docMk/>
          <pc:sldMk cId="1932581885" sldId="322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3:56.993" v="176"/>
          <ac:spMkLst>
            <pc:docMk/>
            <pc:sldMk cId="1932581885" sldId="322"/>
            <ac:spMk id="4" creationId="{92626683-19DB-BA54-EDF1-C7792C8E90CF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4.760" v="185"/>
        <pc:sldMkLst>
          <pc:docMk/>
          <pc:sldMk cId="2061305887" sldId="324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4.760" v="185"/>
          <ac:spMkLst>
            <pc:docMk/>
            <pc:sldMk cId="2061305887" sldId="324"/>
            <ac:spMk id="4" creationId="{A5E602FC-3F22-4FF0-3C75-0CE09678FF3A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1.010" v="183"/>
        <pc:sldMkLst>
          <pc:docMk/>
          <pc:sldMk cId="1461366797" sldId="325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1.010" v="183"/>
          <ac:spMkLst>
            <pc:docMk/>
            <pc:sldMk cId="1461366797" sldId="325"/>
            <ac:spMk id="6" creationId="{52405BF8-7D81-7259-756A-C879BCCAC36F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29.667" v="194"/>
        <pc:sldMkLst>
          <pc:docMk/>
          <pc:sldMk cId="1457318564" sldId="326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29.667" v="194"/>
          <ac:spMkLst>
            <pc:docMk/>
            <pc:sldMk cId="1457318564" sldId="326"/>
            <ac:spMk id="5" creationId="{D872884F-FE55-9D89-8F79-9077F17B2E02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3.072" v="184"/>
        <pc:sldMkLst>
          <pc:docMk/>
          <pc:sldMk cId="2259300974" sldId="327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3.072" v="184"/>
          <ac:spMkLst>
            <pc:docMk/>
            <pc:sldMk cId="2259300974" sldId="327"/>
            <ac:spMk id="4" creationId="{7098DBC9-675B-9CF1-0074-E567360E7290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6.572" v="186"/>
        <pc:sldMkLst>
          <pc:docMk/>
          <pc:sldMk cId="3983277181" sldId="328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6.572" v="186"/>
          <ac:spMkLst>
            <pc:docMk/>
            <pc:sldMk cId="3983277181" sldId="328"/>
            <ac:spMk id="5" creationId="{1A8FEF32-1EA2-6DC1-4BD2-454E216D735D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8.291" v="187"/>
        <pc:sldMkLst>
          <pc:docMk/>
          <pc:sldMk cId="2839219618" sldId="329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8.291" v="187"/>
          <ac:spMkLst>
            <pc:docMk/>
            <pc:sldMk cId="2839219618" sldId="329"/>
            <ac:spMk id="5" creationId="{E0BE2F8B-2506-112F-42E4-4A8669F7193D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19.885" v="188"/>
        <pc:sldMkLst>
          <pc:docMk/>
          <pc:sldMk cId="2299548638" sldId="330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19.885" v="188"/>
          <ac:spMkLst>
            <pc:docMk/>
            <pc:sldMk cId="2299548638" sldId="330"/>
            <ac:spMk id="4" creationId="{F74C841A-1FF5-4B07-ACB6-E8FB97C7B66B}"/>
          </ac:spMkLst>
        </pc:spChg>
      </pc:sldChg>
      <pc:sldChg chg="addSp">
        <pc:chgData name="Dakheela Pyaree Madanayake" userId="S::200557905@student.georgianc.on.ca::e2e9b05b-8b12-484c-9b79-32f48c6b0f36" providerId="AD" clId="Web-{9B21BB6C-FE76-EB61-32E1-99A1E0334534}" dt="2024-04-11T15:54:31.120" v="195"/>
        <pc:sldMkLst>
          <pc:docMk/>
          <pc:sldMk cId="3712888320" sldId="331"/>
        </pc:sldMkLst>
        <pc:spChg chg="add">
          <ac:chgData name="Dakheela Pyaree Madanayake" userId="S::200557905@student.georgianc.on.ca::e2e9b05b-8b12-484c-9b79-32f48c6b0f36" providerId="AD" clId="Web-{9B21BB6C-FE76-EB61-32E1-99A1E0334534}" dt="2024-04-11T15:54:31.120" v="195"/>
          <ac:spMkLst>
            <pc:docMk/>
            <pc:sldMk cId="3712888320" sldId="331"/>
            <ac:spMk id="4" creationId="{39EDB9A6-A33C-419E-4568-494038E24394}"/>
          </ac:spMkLst>
        </pc:spChg>
      </pc:sldChg>
    </pc:docChg>
  </pc:docChgLst>
  <pc:docChgLst>
    <pc:chgData name="Dakheela Pyaree Madanayake" userId="S::200557905@student.georgianc.on.ca::e2e9b05b-8b12-484c-9b79-32f48c6b0f36" providerId="AD" clId="Web-{51473C7C-BE4D-09C2-785A-91AD6C84C9C6}"/>
    <pc:docChg chg="addSld delSld modSld sldOrd">
      <pc:chgData name="Dakheela Pyaree Madanayake" userId="S::200557905@student.georgianc.on.ca::e2e9b05b-8b12-484c-9b79-32f48c6b0f36" providerId="AD" clId="Web-{51473C7C-BE4D-09C2-785A-91AD6C84C9C6}" dt="2024-04-05T05:07:55.591" v="1666" actId="14100"/>
      <pc:docMkLst>
        <pc:docMk/>
      </pc:docMkLst>
      <pc:sldChg chg="addSp modSp">
        <pc:chgData name="Dakheela Pyaree Madanayake" userId="S::200557905@student.georgianc.on.ca::e2e9b05b-8b12-484c-9b79-32f48c6b0f36" providerId="AD" clId="Web-{51473C7C-BE4D-09C2-785A-91AD6C84C9C6}" dt="2024-04-05T02:49:51.152" v="43" actId="1076"/>
        <pc:sldMkLst>
          <pc:docMk/>
          <pc:sldMk cId="0" sldId="256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2:49:13.994" v="40" actId="20577"/>
          <ac:spMkLst>
            <pc:docMk/>
            <pc:sldMk cId="0" sldId="256"/>
            <ac:spMk id="2" creationId="{F62AC941-AA27-F519-1A47-A432D14E2414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49:51.152" v="43" actId="1076"/>
          <ac:spMkLst>
            <pc:docMk/>
            <pc:sldMk cId="0" sldId="256"/>
            <ac:spMk id="238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49:22.057" v="41" actId="20577"/>
          <ac:spMkLst>
            <pc:docMk/>
            <pc:sldMk cId="0" sldId="256"/>
            <ac:spMk id="239" creationId="{00000000-0000-0000-0000-000000000000}"/>
          </ac:spMkLst>
        </pc:spChg>
      </pc:sldChg>
      <pc:sldChg chg="del">
        <pc:chgData name="Dakheela Pyaree Madanayake" userId="S::200557905@student.georgianc.on.ca::e2e9b05b-8b12-484c-9b79-32f48c6b0f36" providerId="AD" clId="Web-{51473C7C-BE4D-09C2-785A-91AD6C84C9C6}" dt="2024-04-05T02:53:23.768" v="44"/>
        <pc:sldMkLst>
          <pc:docMk/>
          <pc:sldMk cId="0" sldId="257"/>
        </pc:sldMkLst>
      </pc:sldChg>
      <pc:sldChg chg="addSp delSp modSp">
        <pc:chgData name="Dakheela Pyaree Madanayake" userId="S::200557905@student.georgianc.on.ca::e2e9b05b-8b12-484c-9b79-32f48c6b0f36" providerId="AD" clId="Web-{51473C7C-BE4D-09C2-785A-91AD6C84C9C6}" dt="2024-04-05T03:26:03.662" v="558"/>
        <pc:sldMkLst>
          <pc:docMk/>
          <pc:sldMk cId="0" sldId="258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2:56:21.181" v="137" actId="20577"/>
          <ac:spMkLst>
            <pc:docMk/>
            <pc:sldMk cId="0" sldId="258"/>
            <ac:spMk id="3" creationId="{1C094738-E8BB-9E50-0E67-E7BAFF25B92C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0:26.970" v="238" actId="20577"/>
          <ac:spMkLst>
            <pc:docMk/>
            <pc:sldMk cId="0" sldId="258"/>
            <ac:spMk id="5" creationId="{D17206CC-78FE-494F-1C88-DBDF04C6C811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2:59:42.563" v="233" actId="1076"/>
          <ac:spMkLst>
            <pc:docMk/>
            <pc:sldMk cId="0" sldId="258"/>
            <ac:spMk id="6" creationId="{533FDFCB-C897-5ED1-A7CB-22B374FDF1F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0:47.658" v="243" actId="20577"/>
          <ac:spMkLst>
            <pc:docMk/>
            <pc:sldMk cId="0" sldId="258"/>
            <ac:spMk id="7" creationId="{003186C9-AE2A-0DEC-159B-FC71070B30A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2:57:21.543" v="157" actId="1076"/>
          <ac:spMkLst>
            <pc:docMk/>
            <pc:sldMk cId="0" sldId="258"/>
            <ac:spMk id="8" creationId="{E7D8DD25-EA3B-B867-27E8-CC6DD75CC70C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0:08.954" v="234" actId="20577"/>
          <ac:spMkLst>
            <pc:docMk/>
            <pc:sldMk cId="0" sldId="258"/>
            <ac:spMk id="9" creationId="{28035559-275D-D791-E23A-6F3C44B0E0E8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2:57:27.324" v="159" actId="1076"/>
          <ac:spMkLst>
            <pc:docMk/>
            <pc:sldMk cId="0" sldId="258"/>
            <ac:spMk id="10" creationId="{04DE9461-1517-EBCA-B69D-5CD1C839491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0:30.970" v="239" actId="20577"/>
          <ac:spMkLst>
            <pc:docMk/>
            <pc:sldMk cId="0" sldId="258"/>
            <ac:spMk id="11" creationId="{D994C9BD-ACDE-165D-7EC5-C3CF92C3FD80}"/>
          </ac:spMkLst>
        </pc:spChg>
        <pc:spChg chg="add">
          <ac:chgData name="Dakheela Pyaree Madanayake" userId="S::200557905@student.georgianc.on.ca::e2e9b05b-8b12-484c-9b79-32f48c6b0f36" providerId="AD" clId="Web-{51473C7C-BE4D-09C2-785A-91AD6C84C9C6}" dt="2024-04-05T03:26:03.662" v="558"/>
          <ac:spMkLst>
            <pc:docMk/>
            <pc:sldMk cId="0" sldId="258"/>
            <ac:spMk id="13" creationId="{152D0E37-B214-AC97-F16E-366B9E982CDF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6:57.854" v="149" actId="1076"/>
          <ac:spMkLst>
            <pc:docMk/>
            <pc:sldMk cId="0" sldId="258"/>
            <ac:spMk id="259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14.064" v="235" actId="20577"/>
          <ac:spMkLst>
            <pc:docMk/>
            <pc:sldMk cId="0" sldId="258"/>
            <ac:spMk id="260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6:57.886" v="151" actId="1076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35.986" v="240" actId="20577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6:46.948" v="145" actId="1076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18.751" v="236" actId="20577"/>
          <ac:spMkLst>
            <pc:docMk/>
            <pc:sldMk cId="0" sldId="258"/>
            <ac:spMk id="264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6:46.979" v="147" actId="1076"/>
          <ac:spMkLst>
            <pc:docMk/>
            <pc:sldMk cId="0" sldId="258"/>
            <ac:spMk id="265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40.580" v="241" actId="20577"/>
          <ac:spMkLst>
            <pc:docMk/>
            <pc:sldMk cId="0" sldId="258"/>
            <ac:spMk id="266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7:39.512" v="160" actId="1076"/>
          <ac:spMkLst>
            <pc:docMk/>
            <pc:sldMk cId="0" sldId="258"/>
            <ac:spMk id="267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23.142" v="237" actId="20577"/>
          <ac:spMkLst>
            <pc:docMk/>
            <pc:sldMk cId="0" sldId="258"/>
            <ac:spMk id="268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2:57:39.543" v="162" actId="1076"/>
          <ac:spMkLst>
            <pc:docMk/>
            <pc:sldMk cId="0" sldId="258"/>
            <ac:spMk id="269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0:43.424" v="242" actId="20577"/>
          <ac:spMkLst>
            <pc:docMk/>
            <pc:sldMk cId="0" sldId="258"/>
            <ac:spMk id="270" creationId="{00000000-0000-0000-0000-000000000000}"/>
          </ac:spMkLst>
        </pc:spChg>
      </pc:sldChg>
      <pc:sldChg chg="addSp delSp modSp mod modClrScheme chgLayout">
        <pc:chgData name="Dakheela Pyaree Madanayake" userId="S::200557905@student.georgianc.on.ca::e2e9b05b-8b12-484c-9b79-32f48c6b0f36" providerId="AD" clId="Web-{51473C7C-BE4D-09C2-785A-91AD6C84C9C6}" dt="2024-04-05T04:31:50.278" v="751"/>
        <pc:sldMkLst>
          <pc:docMk/>
          <pc:sldMk cId="0" sldId="259"/>
        </pc:sldMkLst>
        <pc:spChg chg="add del mod ord">
          <ac:chgData name="Dakheela Pyaree Madanayake" userId="S::200557905@student.georgianc.on.ca::e2e9b05b-8b12-484c-9b79-32f48c6b0f36" providerId="AD" clId="Web-{51473C7C-BE4D-09C2-785A-91AD6C84C9C6}" dt="2024-04-05T04:31:50.278" v="751"/>
          <ac:spMkLst>
            <pc:docMk/>
            <pc:sldMk cId="0" sldId="259"/>
            <ac:spMk id="2" creationId="{73C4EFA8-12F5-D3C6-BA0C-1A4FD0A51F51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3:08:04.551" v="308"/>
          <ac:spMkLst>
            <pc:docMk/>
            <pc:sldMk cId="0" sldId="259"/>
            <ac:spMk id="4" creationId="{59B9E674-3A89-B302-B087-D4D3DC635288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3:08:13.270" v="310"/>
          <ac:spMkLst>
            <pc:docMk/>
            <pc:sldMk cId="0" sldId="259"/>
            <ac:spMk id="6" creationId="{2131A3C3-3640-3746-4F84-E451E63F107C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3:10:04.182" v="333"/>
          <ac:spMkLst>
            <pc:docMk/>
            <pc:sldMk cId="0" sldId="259"/>
            <ac:spMk id="8" creationId="{7E5B74CA-B015-D586-94DD-C6DCA520B543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3:10:07.276" v="334"/>
          <ac:spMkLst>
            <pc:docMk/>
            <pc:sldMk cId="0" sldId="259"/>
            <ac:spMk id="10" creationId="{7B93FD4D-8E08-4158-745D-8C9EDB37695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2:26.452" v="344" actId="1076"/>
          <ac:spMkLst>
            <pc:docMk/>
            <pc:sldMk cId="0" sldId="259"/>
            <ac:spMk id="13" creationId="{B02650AE-537E-600A-7589-40E13FCD93DD}"/>
          </ac:spMkLst>
        </pc:spChg>
        <pc:spChg chg="add">
          <ac:chgData name="Dakheela Pyaree Madanayake" userId="S::200557905@student.georgianc.on.ca::e2e9b05b-8b12-484c-9b79-32f48c6b0f36" providerId="AD" clId="Web-{51473C7C-BE4D-09C2-785A-91AD6C84C9C6}" dt="2024-04-05T03:26:01.349" v="557"/>
          <ac:spMkLst>
            <pc:docMk/>
            <pc:sldMk cId="0" sldId="259"/>
            <ac:spMk id="15" creationId="{BF174D93-A59C-DEAD-FB01-8643799A802D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4:31:50.278" v="751"/>
          <ac:spMkLst>
            <pc:docMk/>
            <pc:sldMk cId="0" sldId="259"/>
            <ac:spMk id="276" creationId="{00000000-0000-0000-0000-000000000000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4:31:50.278" v="751"/>
          <ac:spMkLst>
            <pc:docMk/>
            <pc:sldMk cId="0" sldId="259"/>
            <ac:spMk id="277" creationId="{00000000-0000-0000-0000-000000000000}"/>
          </ac:spMkLst>
        </pc:spChg>
        <pc:picChg chg="add del mod">
          <ac:chgData name="Dakheela Pyaree Madanayake" userId="S::200557905@student.georgianc.on.ca::e2e9b05b-8b12-484c-9b79-32f48c6b0f36" providerId="AD" clId="Web-{51473C7C-BE4D-09C2-785A-91AD6C84C9C6}" dt="2024-04-05T03:06:26.716" v="305"/>
          <ac:picMkLst>
            <pc:docMk/>
            <pc:sldMk cId="0" sldId="259"/>
            <ac:picMk id="2" creationId="{4BD3D038-66B8-7830-367A-D96AF92D864D}"/>
          </ac:picMkLst>
        </pc:picChg>
        <pc:picChg chg="add del mod">
          <ac:chgData name="Dakheela Pyaree Madanayake" userId="S::200557905@student.georgianc.on.ca::e2e9b05b-8b12-484c-9b79-32f48c6b0f36" providerId="AD" clId="Web-{51473C7C-BE4D-09C2-785A-91AD6C84C9C6}" dt="2024-04-05T03:11:31.107" v="338"/>
          <ac:picMkLst>
            <pc:docMk/>
            <pc:sldMk cId="0" sldId="259"/>
            <ac:picMk id="11" creationId="{5A723F69-7285-88F7-89A2-2E0636725D34}"/>
          </ac:picMkLst>
        </pc:picChg>
        <pc:picChg chg="mod ord">
          <ac:chgData name="Dakheela Pyaree Madanayake" userId="S::200557905@student.georgianc.on.ca::e2e9b05b-8b12-484c-9b79-32f48c6b0f36" providerId="AD" clId="Web-{51473C7C-BE4D-09C2-785A-91AD6C84C9C6}" dt="2024-04-05T04:31:50.278" v="751"/>
          <ac:picMkLst>
            <pc:docMk/>
            <pc:sldMk cId="0" sldId="259"/>
            <ac:picMk id="275" creationId="{00000000-0000-0000-0000-000000000000}"/>
          </ac:picMkLst>
        </pc:picChg>
      </pc:sldChg>
      <pc:sldChg chg="addSp delSp modSp">
        <pc:chgData name="Dakheela Pyaree Madanayake" userId="S::200557905@student.georgianc.on.ca::e2e9b05b-8b12-484c-9b79-32f48c6b0f36" providerId="AD" clId="Web-{51473C7C-BE4D-09C2-785A-91AD6C84C9C6}" dt="2024-04-05T03:27:45.571" v="565" actId="20577"/>
        <pc:sldMkLst>
          <pc:docMk/>
          <pc:sldMk cId="0" sldId="260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3:13:58.627" v="376"/>
          <ac:spMkLst>
            <pc:docMk/>
            <pc:sldMk cId="0" sldId="260"/>
            <ac:spMk id="3" creationId="{6A8B765F-8D21-E522-8D88-92AEC2741DF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3:00.531" v="347" actId="1076"/>
          <ac:spMkLst>
            <pc:docMk/>
            <pc:sldMk cId="0" sldId="260"/>
            <ac:spMk id="4" creationId="{515A31F9-EA71-8E0E-324A-CAC05DA1C31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3:00.547" v="348" actId="1076"/>
          <ac:spMkLst>
            <pc:docMk/>
            <pc:sldMk cId="0" sldId="260"/>
            <ac:spMk id="5" creationId="{9AAA1032-7B49-650A-45EA-8097445C88A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3:00.547" v="349" actId="1076"/>
          <ac:spMkLst>
            <pc:docMk/>
            <pc:sldMk cId="0" sldId="260"/>
            <ac:spMk id="6" creationId="{5AF44ECD-D456-A6FC-5FE2-095E439A8D7C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3:00.563" v="350" actId="1076"/>
          <ac:spMkLst>
            <pc:docMk/>
            <pc:sldMk cId="0" sldId="260"/>
            <ac:spMk id="7" creationId="{3037C788-2D4E-633E-7082-294D670B2F71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3:00.578" v="351" actId="1076"/>
          <ac:spMkLst>
            <pc:docMk/>
            <pc:sldMk cId="0" sldId="260"/>
            <ac:spMk id="8" creationId="{B2A52BFD-523D-938A-91CE-CA42AEE2866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6:11.288" v="435" actId="1076"/>
          <ac:spMkLst>
            <pc:docMk/>
            <pc:sldMk cId="0" sldId="260"/>
            <ac:spMk id="14" creationId="{0F9E4B9F-0D58-95B1-FE44-30CFEB6B83F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6:19.289" v="436" actId="1076"/>
          <ac:spMkLst>
            <pc:docMk/>
            <pc:sldMk cId="0" sldId="260"/>
            <ac:spMk id="15" creationId="{7C632087-30BA-A6DA-86E8-24992356137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6:42.978" v="439" actId="20577"/>
          <ac:spMkLst>
            <pc:docMk/>
            <pc:sldMk cId="0" sldId="260"/>
            <ac:spMk id="16" creationId="{5EAECFFD-A0D9-2639-B625-DD1879DE5F3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6:52.744" v="440" actId="1076"/>
          <ac:spMkLst>
            <pc:docMk/>
            <pc:sldMk cId="0" sldId="260"/>
            <ac:spMk id="17" creationId="{89230BB4-0DBF-71A7-40D6-8502C015E4B1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5:56.428" v="434" actId="1076"/>
          <ac:spMkLst>
            <pc:docMk/>
            <pc:sldMk cId="0" sldId="260"/>
            <ac:spMk id="18" creationId="{4E025A4A-93DD-3F6C-08D5-85EF38F1116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7:00.166" v="442" actId="20577"/>
          <ac:spMkLst>
            <pc:docMk/>
            <pc:sldMk cId="0" sldId="260"/>
            <ac:spMk id="19" creationId="{773A3A23-91C6-1F38-E1A4-6EFBA7227011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7:03.838" v="443" actId="20577"/>
          <ac:spMkLst>
            <pc:docMk/>
            <pc:sldMk cId="0" sldId="260"/>
            <ac:spMk id="20" creationId="{AD73A38C-1222-3EE7-3A05-3D51AB7E7075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7:45.571" v="565" actId="20577"/>
          <ac:spMkLst>
            <pc:docMk/>
            <pc:sldMk cId="0" sldId="260"/>
            <ac:spMk id="21" creationId="{BD3A85ED-B549-AD82-DA8A-D09DD530702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7:12.151" v="446" actId="20577"/>
          <ac:spMkLst>
            <pc:docMk/>
            <pc:sldMk cId="0" sldId="260"/>
            <ac:spMk id="22" creationId="{7FD2A612-44F0-E671-0ED9-89AA9376E79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17:15.651" v="448" actId="20577"/>
          <ac:spMkLst>
            <pc:docMk/>
            <pc:sldMk cId="0" sldId="260"/>
            <ac:spMk id="23" creationId="{DE821270-77F0-5A03-E78D-781C30087DE0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3:19:40.331" v="465"/>
          <ac:spMkLst>
            <pc:docMk/>
            <pc:sldMk cId="0" sldId="260"/>
            <ac:spMk id="25" creationId="{C409C10B-6A13-5443-D83D-9C51D67BEA6D}"/>
          </ac:spMkLst>
        </pc:spChg>
        <pc:spChg chg="add">
          <ac:chgData name="Dakheela Pyaree Madanayake" userId="S::200557905@student.georgianc.on.ca::e2e9b05b-8b12-484c-9b79-32f48c6b0f36" providerId="AD" clId="Web-{51473C7C-BE4D-09C2-785A-91AD6C84C9C6}" dt="2024-04-05T03:25:57.239" v="556"/>
          <ac:spMkLst>
            <pc:docMk/>
            <pc:sldMk cId="0" sldId="260"/>
            <ac:spMk id="27" creationId="{76685F0C-1E28-26D8-4970-8DA00513B79E}"/>
          </ac:spMkLst>
        </pc:spChg>
        <pc:spChg chg="del mod">
          <ac:chgData name="Dakheela Pyaree Madanayake" userId="S::200557905@student.georgianc.on.ca::e2e9b05b-8b12-484c-9b79-32f48c6b0f36" providerId="AD" clId="Web-{51473C7C-BE4D-09C2-785A-91AD6C84C9C6}" dt="2024-04-05T03:13:53.736" v="374"/>
          <ac:spMkLst>
            <pc:docMk/>
            <pc:sldMk cId="0" sldId="260"/>
            <ac:spMk id="282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9:27.945" v="327" actId="20577"/>
          <ac:spMkLst>
            <pc:docMk/>
            <pc:sldMk cId="0" sldId="260"/>
            <ac:spMk id="283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12:18.780" v="343" actId="14100"/>
          <ac:spMkLst>
            <pc:docMk/>
            <pc:sldMk cId="0" sldId="260"/>
            <ac:spMk id="285" creationId="{00000000-0000-0000-0000-000000000000}"/>
          </ac:spMkLst>
        </pc:spChg>
        <pc:picChg chg="add mod">
          <ac:chgData name="Dakheela Pyaree Madanayake" userId="S::200557905@student.georgianc.on.ca::e2e9b05b-8b12-484c-9b79-32f48c6b0f36" providerId="AD" clId="Web-{51473C7C-BE4D-09C2-785A-91AD6C84C9C6}" dt="2024-04-05T03:13:00.578" v="352" actId="1076"/>
          <ac:picMkLst>
            <pc:docMk/>
            <pc:sldMk cId="0" sldId="260"/>
            <ac:picMk id="9" creationId="{CED0DF9B-7E4E-F80E-E1B7-C3726EA8AE17}"/>
          </ac:picMkLst>
        </pc:picChg>
        <pc:picChg chg="add mod">
          <ac:chgData name="Dakheela Pyaree Madanayake" userId="S::200557905@student.georgianc.on.ca::e2e9b05b-8b12-484c-9b79-32f48c6b0f36" providerId="AD" clId="Web-{51473C7C-BE4D-09C2-785A-91AD6C84C9C6}" dt="2024-04-05T03:13:00.594" v="353" actId="1076"/>
          <ac:picMkLst>
            <pc:docMk/>
            <pc:sldMk cId="0" sldId="260"/>
            <ac:picMk id="10" creationId="{2DF9E858-C53B-6013-3038-DEA435878828}"/>
          </ac:picMkLst>
        </pc:picChg>
        <pc:picChg chg="add mod">
          <ac:chgData name="Dakheela Pyaree Madanayake" userId="S::200557905@student.georgianc.on.ca::e2e9b05b-8b12-484c-9b79-32f48c6b0f36" providerId="AD" clId="Web-{51473C7C-BE4D-09C2-785A-91AD6C84C9C6}" dt="2024-04-05T03:13:00.594" v="354" actId="1076"/>
          <ac:picMkLst>
            <pc:docMk/>
            <pc:sldMk cId="0" sldId="260"/>
            <ac:picMk id="11" creationId="{17E784B5-06D4-BDB3-C782-5738CC7877E6}"/>
          </ac:picMkLst>
        </pc:picChg>
        <pc:picChg chg="add mod">
          <ac:chgData name="Dakheela Pyaree Madanayake" userId="S::200557905@student.georgianc.on.ca::e2e9b05b-8b12-484c-9b79-32f48c6b0f36" providerId="AD" clId="Web-{51473C7C-BE4D-09C2-785A-91AD6C84C9C6}" dt="2024-04-05T03:13:00.610" v="355" actId="1076"/>
          <ac:picMkLst>
            <pc:docMk/>
            <pc:sldMk cId="0" sldId="260"/>
            <ac:picMk id="12" creationId="{EFFEBF67-3535-F277-77CE-EC6E42FB6EE8}"/>
          </ac:picMkLst>
        </pc:picChg>
        <pc:picChg chg="add mod">
          <ac:chgData name="Dakheela Pyaree Madanayake" userId="S::200557905@student.georgianc.on.ca::e2e9b05b-8b12-484c-9b79-32f48c6b0f36" providerId="AD" clId="Web-{51473C7C-BE4D-09C2-785A-91AD6C84C9C6}" dt="2024-04-05T03:13:00.610" v="356" actId="1076"/>
          <ac:picMkLst>
            <pc:docMk/>
            <pc:sldMk cId="0" sldId="260"/>
            <ac:picMk id="13" creationId="{8A17BCCB-B3B3-A011-D804-BB9E9E6181A0}"/>
          </ac:picMkLst>
        </pc:picChg>
        <pc:picChg chg="del">
          <ac:chgData name="Dakheela Pyaree Madanayake" userId="S::200557905@student.georgianc.on.ca::e2e9b05b-8b12-484c-9b79-32f48c6b0f36" providerId="AD" clId="Web-{51473C7C-BE4D-09C2-785A-91AD6C84C9C6}" dt="2024-04-05T03:12:30.640" v="345"/>
          <ac:picMkLst>
            <pc:docMk/>
            <pc:sldMk cId="0" sldId="260"/>
            <ac:picMk id="284" creationId="{00000000-0000-0000-0000-000000000000}"/>
          </ac:picMkLst>
        </pc:picChg>
      </pc:sldChg>
      <pc:sldChg chg="delSp modSp add del mod modClrScheme chgLayout">
        <pc:chgData name="Dakheela Pyaree Madanayake" userId="S::200557905@student.georgianc.on.ca::e2e9b05b-8b12-484c-9b79-32f48c6b0f36" providerId="AD" clId="Web-{51473C7C-BE4D-09C2-785A-91AD6C84C9C6}" dt="2024-04-05T05:04:45.446" v="1655"/>
        <pc:sldMkLst>
          <pc:docMk/>
          <pc:sldMk cId="0" sldId="261"/>
        </pc:sldMkLst>
        <pc:spChg chg="del mod ord">
          <ac:chgData name="Dakheela Pyaree Madanayake" userId="S::200557905@student.georgianc.on.ca::e2e9b05b-8b12-484c-9b79-32f48c6b0f36" providerId="AD" clId="Web-{51473C7C-BE4D-09C2-785A-91AD6C84C9C6}" dt="2024-04-05T04:28:59.649" v="732"/>
          <ac:spMkLst>
            <pc:docMk/>
            <pc:sldMk cId="0" sldId="261"/>
            <ac:spMk id="290" creationId="{00000000-0000-0000-0000-000000000000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4:28:41.414" v="728"/>
          <ac:spMkLst>
            <pc:docMk/>
            <pc:sldMk cId="0" sldId="261"/>
            <ac:spMk id="291" creationId="{00000000-0000-0000-0000-000000000000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5:04:45.446" v="1655"/>
          <ac:spMkLst>
            <pc:docMk/>
            <pc:sldMk cId="0" sldId="261"/>
            <ac:spMk id="292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28:54.680" v="730"/>
          <ac:spMkLst>
            <pc:docMk/>
            <pc:sldMk cId="0" sldId="261"/>
            <ac:spMk id="293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28:57.992" v="731"/>
          <ac:spMkLst>
            <pc:docMk/>
            <pc:sldMk cId="0" sldId="261"/>
            <ac:spMk id="294" creationId="{00000000-0000-0000-0000-000000000000}"/>
          </ac:spMkLst>
        </pc:spChg>
      </pc:sldChg>
      <pc:sldChg chg="addSp delSp modSp add del mod modClrScheme chgLayout">
        <pc:chgData name="Dakheela Pyaree Madanayake" userId="S::200557905@student.georgianc.on.ca::e2e9b05b-8b12-484c-9b79-32f48c6b0f36" providerId="AD" clId="Web-{51473C7C-BE4D-09C2-785A-91AD6C84C9C6}" dt="2024-04-05T04:48:04.029" v="979" actId="20577"/>
        <pc:sldMkLst>
          <pc:docMk/>
          <pc:sldMk cId="0" sldId="262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37:26.133" v="783"/>
          <ac:spMkLst>
            <pc:docMk/>
            <pc:sldMk cId="0" sldId="262"/>
            <ac:spMk id="3" creationId="{8F08EF1D-4370-0BAB-C944-7018043BCD63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7:19.946" v="781"/>
          <ac:spMkLst>
            <pc:docMk/>
            <pc:sldMk cId="0" sldId="262"/>
            <ac:spMk id="5" creationId="{4319A50F-3C0E-D845-D07E-74ED7ECBE635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7:23.555" v="782"/>
          <ac:spMkLst>
            <pc:docMk/>
            <pc:sldMk cId="0" sldId="262"/>
            <ac:spMk id="7" creationId="{77566A55-67B2-3385-7D37-FE7B7E730677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7:16.930" v="780"/>
          <ac:spMkLst>
            <pc:docMk/>
            <pc:sldMk cId="0" sldId="262"/>
            <ac:spMk id="9" creationId="{ED74D48C-72AA-3D7D-6622-4D6B3BE8A17A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7:38.259" v="786"/>
          <ac:spMkLst>
            <pc:docMk/>
            <pc:sldMk cId="0" sldId="262"/>
            <ac:spMk id="11" creationId="{AB0E2DFE-FAB8-4492-3BE5-6085D66410EE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7:38.259" v="785"/>
          <ac:spMkLst>
            <pc:docMk/>
            <pc:sldMk cId="0" sldId="262"/>
            <ac:spMk id="13" creationId="{FC907EF2-3A3C-0D5A-0D18-128FC52C3BFC}"/>
          </ac:spMkLst>
        </pc:spChg>
        <pc:spChg chg="add">
          <ac:chgData name="Dakheela Pyaree Madanayake" userId="S::200557905@student.georgianc.on.ca::e2e9b05b-8b12-484c-9b79-32f48c6b0f36" providerId="AD" clId="Web-{51473C7C-BE4D-09C2-785A-91AD6C84C9C6}" dt="2024-04-05T04:37:09.164" v="779"/>
          <ac:spMkLst>
            <pc:docMk/>
            <pc:sldMk cId="0" sldId="262"/>
            <ac:spMk id="14" creationId="{36C2EA52-7CBA-8614-11FF-747E9E360F3E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48:04.029" v="979" actId="20577"/>
          <ac:spMkLst>
            <pc:docMk/>
            <pc:sldMk cId="0" sldId="262"/>
            <ac:spMk id="15" creationId="{798D4726-AAE4-9985-F027-8EC240E7A667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320" v="773"/>
          <ac:spMkLst>
            <pc:docMk/>
            <pc:sldMk cId="0" sldId="262"/>
            <ac:spMk id="299" creationId="{00000000-0000-0000-0000-000000000000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4:36:31.054" v="772"/>
          <ac:spMkLst>
            <pc:docMk/>
            <pc:sldMk cId="0" sldId="262"/>
            <ac:spMk id="300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539" v="778"/>
          <ac:spMkLst>
            <pc:docMk/>
            <pc:sldMk cId="0" sldId="262"/>
            <ac:spMk id="301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492" v="777"/>
          <ac:spMkLst>
            <pc:docMk/>
            <pc:sldMk cId="0" sldId="262"/>
            <ac:spMk id="302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461" v="776"/>
          <ac:spMkLst>
            <pc:docMk/>
            <pc:sldMk cId="0" sldId="262"/>
            <ac:spMk id="303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414" v="775"/>
          <ac:spMkLst>
            <pc:docMk/>
            <pc:sldMk cId="0" sldId="262"/>
            <ac:spMk id="304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36:57.367" v="774"/>
          <ac:spMkLst>
            <pc:docMk/>
            <pc:sldMk cId="0" sldId="262"/>
            <ac:spMk id="305" creationId="{00000000-0000-0000-0000-000000000000}"/>
          </ac:spMkLst>
        </pc:spChg>
        <pc:picChg chg="add mod">
          <ac:chgData name="Dakheela Pyaree Madanayake" userId="S::200557905@student.georgianc.on.ca::e2e9b05b-8b12-484c-9b79-32f48c6b0f36" providerId="AD" clId="Web-{51473C7C-BE4D-09C2-785A-91AD6C84C9C6}" dt="2024-04-05T04:38:00.306" v="789" actId="1076"/>
          <ac:picMkLst>
            <pc:docMk/>
            <pc:sldMk cId="0" sldId="262"/>
            <ac:picMk id="16" creationId="{AD9BEBE0-DB30-6E66-C9C3-E37DF62F87B8}"/>
          </ac:picMkLst>
        </pc:picChg>
      </pc:sldChg>
      <pc:sldChg chg="addSp delSp modSp add del">
        <pc:chgData name="Dakheela Pyaree Madanayake" userId="S::200557905@student.georgianc.on.ca::e2e9b05b-8b12-484c-9b79-32f48c6b0f36" providerId="AD" clId="Web-{51473C7C-BE4D-09C2-785A-91AD6C84C9C6}" dt="2024-04-05T04:47:45.263" v="975" actId="14100"/>
        <pc:sldMkLst>
          <pc:docMk/>
          <pc:sldMk cId="0" sldId="263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38:28.776" v="809"/>
          <ac:spMkLst>
            <pc:docMk/>
            <pc:sldMk cId="0" sldId="263"/>
            <ac:spMk id="3" creationId="{3EED6D42-7044-65A8-47DE-F4F1F83E202E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8"/>
          <ac:spMkLst>
            <pc:docMk/>
            <pc:sldMk cId="0" sldId="263"/>
            <ac:spMk id="5" creationId="{7B906808-1C41-4997-D2D9-BDB1AFFD0570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7"/>
          <ac:spMkLst>
            <pc:docMk/>
            <pc:sldMk cId="0" sldId="263"/>
            <ac:spMk id="7" creationId="{0EEFF3B6-EA4A-36B6-C951-13A81CDDFD86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6"/>
          <ac:spMkLst>
            <pc:docMk/>
            <pc:sldMk cId="0" sldId="263"/>
            <ac:spMk id="9" creationId="{F31335C6-6B43-6F09-6C83-4DB04C41749A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5"/>
          <ac:spMkLst>
            <pc:docMk/>
            <pc:sldMk cId="0" sldId="263"/>
            <ac:spMk id="11" creationId="{13D3D77D-D75A-B185-F13C-C2DFB1C5469F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4"/>
          <ac:spMkLst>
            <pc:docMk/>
            <pc:sldMk cId="0" sldId="263"/>
            <ac:spMk id="13" creationId="{5CD0EB77-BB2C-C9B8-DF60-537950F52D6E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3"/>
          <ac:spMkLst>
            <pc:docMk/>
            <pc:sldMk cId="0" sldId="263"/>
            <ac:spMk id="15" creationId="{41D9B725-37AD-66F4-D531-AFF3EF68A495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38:28.776" v="802"/>
          <ac:spMkLst>
            <pc:docMk/>
            <pc:sldMk cId="0" sldId="263"/>
            <ac:spMk id="17" creationId="{69BBF498-E5EF-7D0B-FBBF-0F9AEA7C538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47:45.263" v="975" actId="14100"/>
          <ac:spMkLst>
            <pc:docMk/>
            <pc:sldMk cId="0" sldId="263"/>
            <ac:spMk id="18" creationId="{8D74E745-187F-A6D2-5403-F707E9186384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760" v="797"/>
          <ac:spMkLst>
            <pc:docMk/>
            <pc:sldMk cId="0" sldId="263"/>
            <ac:spMk id="310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39:26.168" v="817" actId="20577"/>
          <ac:spMkLst>
            <pc:docMk/>
            <pc:sldMk cId="0" sldId="263"/>
            <ac:spMk id="311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713" v="796"/>
          <ac:spMkLst>
            <pc:docMk/>
            <pc:sldMk cId="0" sldId="263"/>
            <ac:spMk id="312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650" v="795"/>
          <ac:spMkLst>
            <pc:docMk/>
            <pc:sldMk cId="0" sldId="263"/>
            <ac:spMk id="313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603" v="794"/>
          <ac:spMkLst>
            <pc:docMk/>
            <pc:sldMk cId="0" sldId="263"/>
            <ac:spMk id="314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557" v="793"/>
          <ac:spMkLst>
            <pc:docMk/>
            <pc:sldMk cId="0" sldId="263"/>
            <ac:spMk id="315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494" v="792"/>
          <ac:spMkLst>
            <pc:docMk/>
            <pc:sldMk cId="0" sldId="263"/>
            <ac:spMk id="31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447" v="791"/>
          <ac:spMkLst>
            <pc:docMk/>
            <pc:sldMk cId="0" sldId="263"/>
            <ac:spMk id="31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8:18.385" v="790"/>
          <ac:spMkLst>
            <pc:docMk/>
            <pc:sldMk cId="0" sldId="263"/>
            <ac:spMk id="318" creationId="{00000000-0000-0000-0000-000000000000}"/>
          </ac:spMkLst>
        </pc:spChg>
      </pc:sldChg>
      <pc:sldChg chg="ord">
        <pc:chgData name="Dakheela Pyaree Madanayake" userId="S::200557905@student.georgianc.on.ca::e2e9b05b-8b12-484c-9b79-32f48c6b0f36" providerId="AD" clId="Web-{51473C7C-BE4D-09C2-785A-91AD6C84C9C6}" dt="2024-04-05T04:53:45.773" v="1041"/>
        <pc:sldMkLst>
          <pc:docMk/>
          <pc:sldMk cId="0" sldId="264"/>
        </pc:sldMkLst>
      </pc:sldChg>
      <pc:sldChg chg="addSp delSp modSp mod ord modClrScheme chgLayout">
        <pc:chgData name="Dakheela Pyaree Madanayake" userId="S::200557905@student.georgianc.on.ca::e2e9b05b-8b12-484c-9b79-32f48c6b0f36" providerId="AD" clId="Web-{51473C7C-BE4D-09C2-785A-91AD6C84C9C6}" dt="2024-04-05T04:47:10.965" v="968" actId="20577"/>
        <pc:sldMkLst>
          <pc:docMk/>
          <pc:sldMk cId="0" sldId="265"/>
        </pc:sldMkLst>
        <pc:spChg chg="add del mod ord">
          <ac:chgData name="Dakheela Pyaree Madanayake" userId="S::200557905@student.georgianc.on.ca::e2e9b05b-8b12-484c-9b79-32f48c6b0f36" providerId="AD" clId="Web-{51473C7C-BE4D-09C2-785A-91AD6C84C9C6}" dt="2024-04-05T04:46:33.902" v="957"/>
          <ac:spMkLst>
            <pc:docMk/>
            <pc:sldMk cId="0" sldId="265"/>
            <ac:spMk id="2" creationId="{72535C25-4F06-A19C-2CAE-53B74B6BB78A}"/>
          </ac:spMkLst>
        </pc:spChg>
        <pc:spChg chg="add mod ord">
          <ac:chgData name="Dakheela Pyaree Madanayake" userId="S::200557905@student.georgianc.on.ca::e2e9b05b-8b12-484c-9b79-32f48c6b0f36" providerId="AD" clId="Web-{51473C7C-BE4D-09C2-785A-91AD6C84C9C6}" dt="2024-04-05T04:45:40.776" v="950" actId="20577"/>
          <ac:spMkLst>
            <pc:docMk/>
            <pc:sldMk cId="0" sldId="265"/>
            <ac:spMk id="3" creationId="{50BD45F8-1596-8DCF-2375-F1F44F1A0595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46:24.777" v="956"/>
          <ac:spMkLst>
            <pc:docMk/>
            <pc:sldMk cId="0" sldId="265"/>
            <ac:spMk id="4" creationId="{6F9B0939-39F3-C575-9B95-4F82BC504F4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47:10.965" v="968" actId="20577"/>
          <ac:spMkLst>
            <pc:docMk/>
            <pc:sldMk cId="0" sldId="265"/>
            <ac:spMk id="5" creationId="{D9D33A3D-1789-9396-A481-2917626AC4E0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4:45:08.317" v="946" actId="14100"/>
          <ac:spMkLst>
            <pc:docMk/>
            <pc:sldMk cId="0" sldId="265"/>
            <ac:spMk id="340" creationId="{00000000-0000-0000-0000-000000000000}"/>
          </ac:spMkLst>
        </pc:spChg>
        <pc:spChg chg="del mod ord">
          <ac:chgData name="Dakheela Pyaree Madanayake" userId="S::200557905@student.georgianc.on.ca::e2e9b05b-8b12-484c-9b79-32f48c6b0f36" providerId="AD" clId="Web-{51473C7C-BE4D-09C2-785A-91AD6C84C9C6}" dt="2024-04-05T04:44:13.909" v="933"/>
          <ac:spMkLst>
            <pc:docMk/>
            <pc:sldMk cId="0" sldId="265"/>
            <ac:spMk id="341" creationId="{00000000-0000-0000-0000-000000000000}"/>
          </ac:spMkLst>
        </pc:spChg>
      </pc:sldChg>
      <pc:sldChg chg="addSp delSp modSp add del ord">
        <pc:chgData name="Dakheela Pyaree Madanayake" userId="S::200557905@student.georgianc.on.ca::e2e9b05b-8b12-484c-9b79-32f48c6b0f36" providerId="AD" clId="Web-{51473C7C-BE4D-09C2-785A-91AD6C84C9C6}" dt="2024-04-05T04:42:51.376" v="904" actId="14100"/>
        <pc:sldMkLst>
          <pc:docMk/>
          <pc:sldMk cId="0" sldId="266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42:36.360" v="900"/>
          <ac:spMkLst>
            <pc:docMk/>
            <pc:sldMk cId="0" sldId="266"/>
            <ac:spMk id="3" creationId="{22E1369F-B3CE-FEEC-2DC1-D8FDD6E25B67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42:36.360" v="899"/>
          <ac:spMkLst>
            <pc:docMk/>
            <pc:sldMk cId="0" sldId="266"/>
            <ac:spMk id="5" creationId="{9A60C00E-A46B-2DA5-51C1-AD33AF847FA6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42:36.360" v="898"/>
          <ac:spMkLst>
            <pc:docMk/>
            <pc:sldMk cId="0" sldId="266"/>
            <ac:spMk id="7" creationId="{FDEA3F3A-472A-8A91-9C1D-E1B69AE0F9AE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42:36.360" v="897"/>
          <ac:spMkLst>
            <pc:docMk/>
            <pc:sldMk cId="0" sldId="266"/>
            <ac:spMk id="9" creationId="{ECBCE661-BF2C-E91A-C5FB-C210000B6581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42:47.173" v="903"/>
          <ac:spMkLst>
            <pc:docMk/>
            <pc:sldMk cId="0" sldId="266"/>
            <ac:spMk id="11" creationId="{BB20E2C0-F5EB-6C5A-F102-999C51118E4F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2:31.297" v="896"/>
          <ac:spMkLst>
            <pc:docMk/>
            <pc:sldMk cId="0" sldId="266"/>
            <ac:spMk id="34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2:31.250" v="895"/>
          <ac:spMkLst>
            <pc:docMk/>
            <pc:sldMk cId="0" sldId="266"/>
            <ac:spMk id="347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42:51.376" v="904" actId="14100"/>
          <ac:spMkLst>
            <pc:docMk/>
            <pc:sldMk cId="0" sldId="266"/>
            <ac:spMk id="348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2:37.876" v="901"/>
          <ac:spMkLst>
            <pc:docMk/>
            <pc:sldMk cId="0" sldId="266"/>
            <ac:spMk id="349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2:31.219" v="894"/>
          <ac:spMkLst>
            <pc:docMk/>
            <pc:sldMk cId="0" sldId="266"/>
            <ac:spMk id="350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2:31.172" v="893"/>
          <ac:spMkLst>
            <pc:docMk/>
            <pc:sldMk cId="0" sldId="266"/>
            <ac:spMk id="351" creationId="{00000000-0000-0000-0000-000000000000}"/>
          </ac:spMkLst>
        </pc:spChg>
      </pc:sldChg>
      <pc:sldChg chg="addSp delSp modSp ord">
        <pc:chgData name="Dakheela Pyaree Madanayake" userId="S::200557905@student.georgianc.on.ca::e2e9b05b-8b12-484c-9b79-32f48c6b0f36" providerId="AD" clId="Web-{51473C7C-BE4D-09C2-785A-91AD6C84C9C6}" dt="2024-04-05T04:14:48.793" v="615" actId="1076"/>
        <pc:sldMkLst>
          <pc:docMk/>
          <pc:sldMk cId="0" sldId="267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13:41.667" v="597"/>
          <ac:spMkLst>
            <pc:docMk/>
            <pc:sldMk cId="0" sldId="267"/>
            <ac:spMk id="3" creationId="{6B0F99B7-D097-12A1-383E-F923355C57CF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13:54.589" v="600" actId="20577"/>
          <ac:spMkLst>
            <pc:docMk/>
            <pc:sldMk cId="0" sldId="267"/>
            <ac:spMk id="5" creationId="{811CB7C1-0CB4-F3B9-D056-34CA844B447F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14:48.793" v="615" actId="1076"/>
          <ac:spMkLst>
            <pc:docMk/>
            <pc:sldMk cId="0" sldId="267"/>
            <ac:spMk id="35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3:11.650" v="593"/>
          <ac:spMkLst>
            <pc:docMk/>
            <pc:sldMk cId="0" sldId="267"/>
            <ac:spMk id="358" creationId="{00000000-0000-0000-0000-000000000000}"/>
          </ac:spMkLst>
        </pc:spChg>
      </pc:sldChg>
      <pc:sldChg chg="addSp delSp modSp">
        <pc:chgData name="Dakheela Pyaree Madanayake" userId="S::200557905@student.georgianc.on.ca::e2e9b05b-8b12-484c-9b79-32f48c6b0f36" providerId="AD" clId="Web-{51473C7C-BE4D-09C2-785A-91AD6C84C9C6}" dt="2024-04-05T04:53:28.116" v="1040" actId="1076"/>
        <pc:sldMkLst>
          <pc:docMk/>
          <pc:sldMk cId="0" sldId="268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49:20.203" v="996"/>
          <ac:spMkLst>
            <pc:docMk/>
            <pc:sldMk cId="0" sldId="268"/>
            <ac:spMk id="3" creationId="{6662666D-A6ED-6A79-E0BF-69A04BD5B2EC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4:50:42.455" v="1002"/>
          <ac:spMkLst>
            <pc:docMk/>
            <pc:sldMk cId="0" sldId="268"/>
            <ac:spMk id="5" creationId="{16D2E21A-D91D-1B93-74FD-16CA94DFCF0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50:53.158" v="1005" actId="20577"/>
          <ac:spMkLst>
            <pc:docMk/>
            <pc:sldMk cId="0" sldId="268"/>
            <ac:spMk id="7" creationId="{3AC003B8-9019-C038-A610-00CD24AFEC28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51:48.472" v="1025"/>
          <ac:spMkLst>
            <pc:docMk/>
            <pc:sldMk cId="0" sldId="268"/>
            <ac:spMk id="10" creationId="{29574C58-7A10-63A2-CCF1-71A76A48F4B9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53:28.116" v="1040" actId="1076"/>
          <ac:spMkLst>
            <pc:docMk/>
            <pc:sldMk cId="0" sldId="268"/>
            <ac:spMk id="365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21"/>
          <ac:spMkLst>
            <pc:docMk/>
            <pc:sldMk cId="0" sldId="268"/>
            <ac:spMk id="36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20"/>
          <ac:spMkLst>
            <pc:docMk/>
            <pc:sldMk cId="0" sldId="268"/>
            <ac:spMk id="36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9"/>
          <ac:spMkLst>
            <pc:docMk/>
            <pc:sldMk cId="0" sldId="268"/>
            <ac:spMk id="368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8"/>
          <ac:spMkLst>
            <pc:docMk/>
            <pc:sldMk cId="0" sldId="268"/>
            <ac:spMk id="369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7"/>
          <ac:spMkLst>
            <pc:docMk/>
            <pc:sldMk cId="0" sldId="268"/>
            <ac:spMk id="370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6"/>
          <ac:spMkLst>
            <pc:docMk/>
            <pc:sldMk cId="0" sldId="268"/>
            <ac:spMk id="371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5"/>
          <ac:spMkLst>
            <pc:docMk/>
            <pc:sldMk cId="0" sldId="268"/>
            <ac:spMk id="372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4"/>
          <ac:spMkLst>
            <pc:docMk/>
            <pc:sldMk cId="0" sldId="268"/>
            <ac:spMk id="373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3"/>
          <ac:spMkLst>
            <pc:docMk/>
            <pc:sldMk cId="0" sldId="268"/>
            <ac:spMk id="374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2"/>
          <ac:spMkLst>
            <pc:docMk/>
            <pc:sldMk cId="0" sldId="268"/>
            <ac:spMk id="375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1"/>
          <ac:spMkLst>
            <pc:docMk/>
            <pc:sldMk cId="0" sldId="268"/>
            <ac:spMk id="37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10"/>
          <ac:spMkLst>
            <pc:docMk/>
            <pc:sldMk cId="0" sldId="268"/>
            <ac:spMk id="37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51:17.893" v="1009"/>
          <ac:spMkLst>
            <pc:docMk/>
            <pc:sldMk cId="0" sldId="268"/>
            <ac:spMk id="378" creationId="{00000000-0000-0000-0000-000000000000}"/>
          </ac:spMkLst>
        </pc:spChg>
        <pc:graphicFrameChg chg="add mod">
          <ac:chgData name="Dakheela Pyaree Madanayake" userId="S::200557905@student.georgianc.on.ca::e2e9b05b-8b12-484c-9b79-32f48c6b0f36" providerId="AD" clId="Web-{51473C7C-BE4D-09C2-785A-91AD6C84C9C6}" dt="2024-04-05T04:51:14.659" v="1008" actId="1076"/>
          <ac:graphicFrameMkLst>
            <pc:docMk/>
            <pc:sldMk cId="0" sldId="268"/>
            <ac:graphicFrameMk id="8" creationId="{D1194440-E7BE-C443-44A1-86F6F81B6359}"/>
          </ac:graphicFrameMkLst>
        </pc:graphicFrameChg>
        <pc:graphicFrameChg chg="add">
          <ac:chgData name="Dakheela Pyaree Madanayake" userId="S::200557905@student.georgianc.on.ca::e2e9b05b-8b12-484c-9b79-32f48c6b0f36" providerId="AD" clId="Web-{51473C7C-BE4D-09C2-785A-91AD6C84C9C6}" dt="2024-04-05T04:51:24.581" v="1022"/>
          <ac:graphicFrameMkLst>
            <pc:docMk/>
            <pc:sldMk cId="0" sldId="268"/>
            <ac:graphicFrameMk id="9" creationId="{73E02B62-C4A3-0236-449E-E52D3BBAEB1E}"/>
          </ac:graphicFrameMkLst>
        </pc:graphicFrameChg>
        <pc:picChg chg="del">
          <ac:chgData name="Dakheela Pyaree Madanayake" userId="S::200557905@student.georgianc.on.ca::e2e9b05b-8b12-484c-9b79-32f48c6b0f36" providerId="AD" clId="Web-{51473C7C-BE4D-09C2-785A-91AD6C84C9C6}" dt="2024-04-05T04:51:09.878" v="1007"/>
          <ac:picMkLst>
            <pc:docMk/>
            <pc:sldMk cId="0" sldId="268"/>
            <ac:picMk id="379" creationId="{00000000-0000-0000-0000-000000000000}"/>
          </ac:picMkLst>
        </pc:picChg>
      </pc:sldChg>
      <pc:sldChg chg="del">
        <pc:chgData name="Dakheela Pyaree Madanayake" userId="S::200557905@student.georgianc.on.ca::e2e9b05b-8b12-484c-9b79-32f48c6b0f36" providerId="AD" clId="Web-{51473C7C-BE4D-09C2-785A-91AD6C84C9C6}" dt="2024-04-05T04:52:11.989" v="1026"/>
        <pc:sldMkLst>
          <pc:docMk/>
          <pc:sldMk cId="0" sldId="269"/>
        </pc:sldMkLst>
      </pc:sldChg>
      <pc:sldChg chg="addSp delSp modSp ord">
        <pc:chgData name="Dakheela Pyaree Madanayake" userId="S::200557905@student.georgianc.on.ca::e2e9b05b-8b12-484c-9b79-32f48c6b0f36" providerId="AD" clId="Web-{51473C7C-BE4D-09C2-785A-91AD6C84C9C6}" dt="2024-04-05T05:02:28.255" v="1590"/>
        <pc:sldMkLst>
          <pc:docMk/>
          <pc:sldMk cId="0" sldId="270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4:45:50.729" v="951" actId="1076"/>
          <ac:spMkLst>
            <pc:docMk/>
            <pc:sldMk cId="0" sldId="270"/>
            <ac:spMk id="3" creationId="{18FB22C2-9A7C-D053-3B6A-4FF40B3F48BB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4:17:17.313" v="658"/>
          <ac:spMkLst>
            <pc:docMk/>
            <pc:sldMk cId="0" sldId="270"/>
            <ac:spMk id="5" creationId="{61CE865D-21F4-FD99-2029-714F5161F723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4:17:26.016" v="660"/>
          <ac:spMkLst>
            <pc:docMk/>
            <pc:sldMk cId="0" sldId="270"/>
            <ac:spMk id="6" creationId="{61CE865D-21F4-FD99-2029-714F5161F723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4:17:38.798" v="662"/>
          <ac:spMkLst>
            <pc:docMk/>
            <pc:sldMk cId="0" sldId="270"/>
            <ac:spMk id="7" creationId="{61CE865D-21F4-FD99-2029-714F5161F72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23:05.978" v="704" actId="1076"/>
          <ac:spMkLst>
            <pc:docMk/>
            <pc:sldMk cId="0" sldId="270"/>
            <ac:spMk id="10" creationId="{BFAC9A09-9DCD-6A4F-5428-A1418F661AC8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24:42.263" v="707" actId="14100"/>
          <ac:spMkLst>
            <pc:docMk/>
            <pc:sldMk cId="0" sldId="270"/>
            <ac:spMk id="400" creationId="{00000000-0000-0000-0000-000000000000}"/>
          </ac:spMkLst>
        </pc:spChg>
        <pc:graphicFrameChg chg="add mod modGraphic">
          <ac:chgData name="Dakheela Pyaree Madanayake" userId="S::200557905@student.georgianc.on.ca::e2e9b05b-8b12-484c-9b79-32f48c6b0f36" providerId="AD" clId="Web-{51473C7C-BE4D-09C2-785A-91AD6C84C9C6}" dt="2024-04-05T05:02:28.255" v="1590"/>
          <ac:graphicFrameMkLst>
            <pc:docMk/>
            <pc:sldMk cId="0" sldId="270"/>
            <ac:graphicFrameMk id="9" creationId="{085F8D9A-4BAE-2979-3D82-327CBD8F0BE4}"/>
          </ac:graphicFrameMkLst>
        </pc:graphicFrameChg>
        <pc:graphicFrameChg chg="del">
          <ac:chgData name="Dakheela Pyaree Madanayake" userId="S::200557905@student.georgianc.on.ca::e2e9b05b-8b12-484c-9b79-32f48c6b0f36" providerId="AD" clId="Web-{51473C7C-BE4D-09C2-785A-91AD6C84C9C6}" dt="2024-04-05T04:17:14.500" v="656"/>
          <ac:graphicFrameMkLst>
            <pc:docMk/>
            <pc:sldMk cId="0" sldId="270"/>
            <ac:graphicFrameMk id="401" creationId="{00000000-0000-0000-0000-000000000000}"/>
          </ac:graphicFrameMkLst>
        </pc:graphicFrameChg>
      </pc:sldChg>
      <pc:sldChg chg="addSp delSp modSp mod ord modClrScheme chgLayout">
        <pc:chgData name="Dakheela Pyaree Madanayake" userId="S::200557905@student.georgianc.on.ca::e2e9b05b-8b12-484c-9b79-32f48c6b0f36" providerId="AD" clId="Web-{51473C7C-BE4D-09C2-785A-91AD6C84C9C6}" dt="2024-04-05T04:32:16.747" v="753" actId="20577"/>
        <pc:sldMkLst>
          <pc:docMk/>
          <pc:sldMk cId="0" sldId="271"/>
        </pc:sldMkLst>
        <pc:spChg chg="add del mod ord">
          <ac:chgData name="Dakheela Pyaree Madanayake" userId="S::200557905@student.georgianc.on.ca::e2e9b05b-8b12-484c-9b79-32f48c6b0f36" providerId="AD" clId="Web-{51473C7C-BE4D-09C2-785A-91AD6C84C9C6}" dt="2024-04-05T04:29:54.259" v="734"/>
          <ac:spMkLst>
            <pc:docMk/>
            <pc:sldMk cId="0" sldId="271"/>
            <ac:spMk id="2" creationId="{AB1075C4-8567-6A66-DA8C-B6AFB7CAD7C7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3:19:24.893" v="460"/>
          <ac:spMkLst>
            <pc:docMk/>
            <pc:sldMk cId="0" sldId="271"/>
            <ac:spMk id="3" creationId="{3DF0957C-0FA2-2122-1AA5-C8727DE8603C}"/>
          </ac:spMkLst>
        </pc:spChg>
        <pc:spChg chg="add del mod ord">
          <ac:chgData name="Dakheela Pyaree Madanayake" userId="S::200557905@student.georgianc.on.ca::e2e9b05b-8b12-484c-9b79-32f48c6b0f36" providerId="AD" clId="Web-{51473C7C-BE4D-09C2-785A-91AD6C84C9C6}" dt="2024-04-05T04:29:54.259" v="734"/>
          <ac:spMkLst>
            <pc:docMk/>
            <pc:sldMk cId="0" sldId="271"/>
            <ac:spMk id="3" creationId="{7B284E5D-882D-2BA6-2E86-D42C2F87E9B6}"/>
          </ac:spMkLst>
        </pc:spChg>
        <pc:spChg chg="add del mod ord">
          <ac:chgData name="Dakheela Pyaree Madanayake" userId="S::200557905@student.georgianc.on.ca::e2e9b05b-8b12-484c-9b79-32f48c6b0f36" providerId="AD" clId="Web-{51473C7C-BE4D-09C2-785A-91AD6C84C9C6}" dt="2024-04-05T04:29:54.259" v="734"/>
          <ac:spMkLst>
            <pc:docMk/>
            <pc:sldMk cId="0" sldId="271"/>
            <ac:spMk id="4" creationId="{46D9397F-4D9A-DE5F-279E-A21FF56F2AB6}"/>
          </ac:spMkLst>
        </pc:spChg>
        <pc:spChg chg="add del">
          <ac:chgData name="Dakheela Pyaree Madanayake" userId="S::200557905@student.georgianc.on.ca::e2e9b05b-8b12-484c-9b79-32f48c6b0f36" providerId="AD" clId="Web-{51473C7C-BE4D-09C2-785A-91AD6C84C9C6}" dt="2024-04-05T03:19:30.815" v="462"/>
          <ac:spMkLst>
            <pc:docMk/>
            <pc:sldMk cId="0" sldId="271"/>
            <ac:spMk id="5" creationId="{0F3889BA-29AE-82CB-7493-5379CC43CEC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32:16.747" v="753" actId="20577"/>
          <ac:spMkLst>
            <pc:docMk/>
            <pc:sldMk cId="0" sldId="271"/>
            <ac:spMk id="6" creationId="{C409C10B-6A13-5443-D83D-9C51D67BEA6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1:16.106" v="483" actId="20577"/>
          <ac:spMkLst>
            <pc:docMk/>
            <pc:sldMk cId="0" sldId="271"/>
            <ac:spMk id="8" creationId="{8717D9EB-AA84-F300-45A4-47278E85E65E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3:21:56.029" v="491"/>
          <ac:spMkLst>
            <pc:docMk/>
            <pc:sldMk cId="0" sldId="271"/>
            <ac:spMk id="10" creationId="{A5DD5583-D8DF-24EE-EB3C-F634B7D62B41}"/>
          </ac:spMkLst>
        </pc:spChg>
        <pc:spChg chg="add del mod">
          <ac:chgData name="Dakheela Pyaree Madanayake" userId="S::200557905@student.georgianc.on.ca::e2e9b05b-8b12-484c-9b79-32f48c6b0f36" providerId="AD" clId="Web-{51473C7C-BE4D-09C2-785A-91AD6C84C9C6}" dt="2024-04-05T03:21:22.153" v="485"/>
          <ac:spMkLst>
            <pc:docMk/>
            <pc:sldMk cId="0" sldId="271"/>
            <ac:spMk id="12" creationId="{9B4934B4-C3CB-DE8D-5A62-7A5FAE682FD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098" v="516" actId="1076"/>
          <ac:spMkLst>
            <pc:docMk/>
            <pc:sldMk cId="0" sldId="271"/>
            <ac:spMk id="13" creationId="{3117372D-B85C-4F57-C314-759E0BDF007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14" v="517" actId="1076"/>
          <ac:spMkLst>
            <pc:docMk/>
            <pc:sldMk cId="0" sldId="271"/>
            <ac:spMk id="14" creationId="{CC0D1455-5787-0E63-A50B-9D8EC01CF22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29" v="518" actId="1076"/>
          <ac:spMkLst>
            <pc:docMk/>
            <pc:sldMk cId="0" sldId="271"/>
            <ac:spMk id="15" creationId="{2FD2869E-7B50-774F-5ACB-410495AF4E1C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45" v="519" actId="1076"/>
          <ac:spMkLst>
            <pc:docMk/>
            <pc:sldMk cId="0" sldId="271"/>
            <ac:spMk id="16" creationId="{7912F46E-519B-B47A-A2BF-D0D7DCC4D23B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60" v="520" actId="1076"/>
          <ac:spMkLst>
            <pc:docMk/>
            <pc:sldMk cId="0" sldId="271"/>
            <ac:spMk id="17" creationId="{5B76F512-B39E-AEBD-195C-0418BE4BC01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60" v="521" actId="1076"/>
          <ac:spMkLst>
            <pc:docMk/>
            <pc:sldMk cId="0" sldId="271"/>
            <ac:spMk id="18" creationId="{767AE50D-24C7-B4B5-2372-DCFA9E7C6C7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76" v="522" actId="1076"/>
          <ac:spMkLst>
            <pc:docMk/>
            <pc:sldMk cId="0" sldId="271"/>
            <ac:spMk id="19" creationId="{5B05D755-A01B-C710-CEB5-14CC1559DEF8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192" v="523" actId="1076"/>
          <ac:spMkLst>
            <pc:docMk/>
            <pc:sldMk cId="0" sldId="271"/>
            <ac:spMk id="20" creationId="{FB662884-B0B0-0979-0A34-61EAB74F7838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07" v="524" actId="1076"/>
          <ac:spMkLst>
            <pc:docMk/>
            <pc:sldMk cId="0" sldId="271"/>
            <ac:spMk id="21" creationId="{38269112-B9F3-5AE9-0EEB-AE1FA3B64B2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23" v="525" actId="1076"/>
          <ac:spMkLst>
            <pc:docMk/>
            <pc:sldMk cId="0" sldId="271"/>
            <ac:spMk id="22" creationId="{5DBEDD2C-36E0-63A5-05BB-CC23B641509D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39" v="526" actId="1076"/>
          <ac:spMkLst>
            <pc:docMk/>
            <pc:sldMk cId="0" sldId="271"/>
            <ac:spMk id="23" creationId="{46B9E238-A1A9-D5DC-73FF-537A71868DEF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54" v="527" actId="1076"/>
          <ac:spMkLst>
            <pc:docMk/>
            <pc:sldMk cId="0" sldId="271"/>
            <ac:spMk id="24" creationId="{2F82B5F2-36C2-D9C4-316B-3018FC7891FB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70" v="528" actId="1076"/>
          <ac:spMkLst>
            <pc:docMk/>
            <pc:sldMk cId="0" sldId="271"/>
            <ac:spMk id="25" creationId="{84289C36-7AFB-DBE8-5C33-4AFAB3AF76F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285" v="529" actId="1076"/>
          <ac:spMkLst>
            <pc:docMk/>
            <pc:sldMk cId="0" sldId="271"/>
            <ac:spMk id="26" creationId="{4E026237-2600-5853-C793-226D6FDBB51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01" v="530" actId="1076"/>
          <ac:spMkLst>
            <pc:docMk/>
            <pc:sldMk cId="0" sldId="271"/>
            <ac:spMk id="27" creationId="{EA2B5995-2EA1-0BD2-1962-49B56524377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01" v="531" actId="1076"/>
          <ac:spMkLst>
            <pc:docMk/>
            <pc:sldMk cId="0" sldId="271"/>
            <ac:spMk id="28" creationId="{6199C924-8C7D-8145-A4FC-BD3FB5F54F2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17" v="532" actId="1076"/>
          <ac:spMkLst>
            <pc:docMk/>
            <pc:sldMk cId="0" sldId="271"/>
            <ac:spMk id="29" creationId="{98E3C94E-D03C-0AA6-BB1D-331C4FA8A5AF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32" v="533" actId="1076"/>
          <ac:spMkLst>
            <pc:docMk/>
            <pc:sldMk cId="0" sldId="271"/>
            <ac:spMk id="30" creationId="{F1A14B9A-C566-1053-4BAB-60F9A82AFCA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48" v="534" actId="1076"/>
          <ac:spMkLst>
            <pc:docMk/>
            <pc:sldMk cId="0" sldId="271"/>
            <ac:spMk id="31" creationId="{798A840B-9934-8FFB-BB2F-48171AC9E48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64" v="535" actId="1076"/>
          <ac:spMkLst>
            <pc:docMk/>
            <pc:sldMk cId="0" sldId="271"/>
            <ac:spMk id="32" creationId="{2DB741EC-4663-84B8-0F99-4EC3724B577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79" v="536" actId="1076"/>
          <ac:spMkLst>
            <pc:docMk/>
            <pc:sldMk cId="0" sldId="271"/>
            <ac:spMk id="33" creationId="{3FEF805F-97EF-E3AA-8C66-C97C279F3A34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395" v="537" actId="1076"/>
          <ac:spMkLst>
            <pc:docMk/>
            <pc:sldMk cId="0" sldId="271"/>
            <ac:spMk id="34" creationId="{C04B9FEF-1795-DB9B-E6B8-18A5E851461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41.614" v="553" actId="1076"/>
          <ac:spMkLst>
            <pc:docMk/>
            <pc:sldMk cId="0" sldId="271"/>
            <ac:spMk id="35" creationId="{7E028224-18A2-77EF-5552-4FF4B7D811A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46.286" v="554" actId="1076"/>
          <ac:spMkLst>
            <pc:docMk/>
            <pc:sldMk cId="0" sldId="271"/>
            <ac:spMk id="36" creationId="{B83721C8-DBF8-00EC-F067-E82D8DD2F6EF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49.599" v="555" actId="1076"/>
          <ac:spMkLst>
            <pc:docMk/>
            <pc:sldMk cId="0" sldId="271"/>
            <ac:spMk id="37" creationId="{CB2FF837-91F7-AAE1-D7B3-6DE4493096F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442" v="541" actId="1076"/>
          <ac:spMkLst>
            <pc:docMk/>
            <pc:sldMk cId="0" sldId="271"/>
            <ac:spMk id="38" creationId="{896F06EA-77AC-35F0-8E62-C6CC4C53138B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457" v="542" actId="1076"/>
          <ac:spMkLst>
            <pc:docMk/>
            <pc:sldMk cId="0" sldId="271"/>
            <ac:spMk id="39" creationId="{9EB960FD-F6EE-5AC5-7D2A-8AB8F062EF4A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473" v="543" actId="1076"/>
          <ac:spMkLst>
            <pc:docMk/>
            <pc:sldMk cId="0" sldId="271"/>
            <ac:spMk id="40" creationId="{FE0FBD8B-4A14-524F-B7B7-26D8EE7E9B4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489" v="544" actId="1076"/>
          <ac:spMkLst>
            <pc:docMk/>
            <pc:sldMk cId="0" sldId="271"/>
            <ac:spMk id="41" creationId="{C06D313B-ECAD-54A0-0E93-BB87499C265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6:33.006" v="564" actId="20577"/>
          <ac:spMkLst>
            <pc:docMk/>
            <pc:sldMk cId="0" sldId="271"/>
            <ac:spMk id="42" creationId="{275CC850-1A86-2A42-35D7-B5C844719E62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20" v="546" actId="1076"/>
          <ac:spMkLst>
            <pc:docMk/>
            <pc:sldMk cId="0" sldId="271"/>
            <ac:spMk id="43" creationId="{3E9FA060-FF3D-00B7-675F-4C3601D29157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36" v="547" actId="1076"/>
          <ac:spMkLst>
            <pc:docMk/>
            <pc:sldMk cId="0" sldId="271"/>
            <ac:spMk id="44" creationId="{489DFFDC-C403-7AB2-3F6C-82D3961C5C0B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51" v="548" actId="1076"/>
          <ac:spMkLst>
            <pc:docMk/>
            <pc:sldMk cId="0" sldId="271"/>
            <ac:spMk id="45" creationId="{CD81D6EB-620B-75D3-55E7-B341B0371E9F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67" v="549" actId="1076"/>
          <ac:spMkLst>
            <pc:docMk/>
            <pc:sldMk cId="0" sldId="271"/>
            <ac:spMk id="46" creationId="{F731FEDB-557F-D322-0CB2-255F5F4C7290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98" v="551" actId="1076"/>
          <ac:spMkLst>
            <pc:docMk/>
            <pc:sldMk cId="0" sldId="271"/>
            <ac:spMk id="48" creationId="{7D5D0411-A6D1-49FB-3012-4773A214E56E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25:29.598" v="552" actId="1076"/>
          <ac:spMkLst>
            <pc:docMk/>
            <pc:sldMk cId="0" sldId="271"/>
            <ac:spMk id="49" creationId="{6416E3AE-31E7-B58B-A28E-2E221232A6EA}"/>
          </ac:spMkLst>
        </pc:spChg>
        <pc:spChg chg="del mod">
          <ac:chgData name="Dakheela Pyaree Madanayake" userId="S::200557905@student.georgianc.on.ca::e2e9b05b-8b12-484c-9b79-32f48c6b0f36" providerId="AD" clId="Web-{51473C7C-BE4D-09C2-785A-91AD6C84C9C6}" dt="2024-04-05T03:21:18.278" v="484"/>
          <ac:spMkLst>
            <pc:docMk/>
            <pc:sldMk cId="0" sldId="271"/>
            <ac:spMk id="40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8"/>
          <ac:spMkLst>
            <pc:docMk/>
            <pc:sldMk cId="0" sldId="271"/>
            <ac:spMk id="40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7"/>
          <ac:spMkLst>
            <pc:docMk/>
            <pc:sldMk cId="0" sldId="271"/>
            <ac:spMk id="408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6"/>
          <ac:spMkLst>
            <pc:docMk/>
            <pc:sldMk cId="0" sldId="271"/>
            <ac:spMk id="409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5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4"/>
          <ac:spMkLst>
            <pc:docMk/>
            <pc:sldMk cId="0" sldId="271"/>
            <ac:spMk id="411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29" v="503"/>
          <ac:spMkLst>
            <pc:docMk/>
            <pc:sldMk cId="0" sldId="271"/>
            <ac:spMk id="412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8.660" v="514"/>
          <ac:spMkLst>
            <pc:docMk/>
            <pc:sldMk cId="0" sldId="271"/>
            <ac:spMk id="413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8.660" v="513"/>
          <ac:spMkLst>
            <pc:docMk/>
            <pc:sldMk cId="0" sldId="271"/>
            <ac:spMk id="414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8.660" v="512"/>
          <ac:spMkLst>
            <pc:docMk/>
            <pc:sldMk cId="0" sldId="271"/>
            <ac:spMk id="415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13" v="502"/>
          <ac:spMkLst>
            <pc:docMk/>
            <pc:sldMk cId="0" sldId="271"/>
            <ac:spMk id="416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4.613" v="501"/>
          <ac:spMkLst>
            <pc:docMk/>
            <pc:sldMk cId="0" sldId="271"/>
            <ac:spMk id="417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3:25:18.660" v="511"/>
          <ac:spMkLst>
            <pc:docMk/>
            <pc:sldMk cId="0" sldId="271"/>
            <ac:spMk id="418" creationId="{00000000-0000-0000-0000-000000000000}"/>
          </ac:spMkLst>
        </pc:spChg>
        <pc:cxnChg chg="add mod">
          <ac:chgData name="Dakheela Pyaree Madanayake" userId="S::200557905@student.georgianc.on.ca::e2e9b05b-8b12-484c-9b79-32f48c6b0f36" providerId="AD" clId="Web-{51473C7C-BE4D-09C2-785A-91AD6C84C9C6}" dt="2024-04-05T03:25:29.582" v="550" actId="1076"/>
          <ac:cxnSpMkLst>
            <pc:docMk/>
            <pc:sldMk cId="0" sldId="271"/>
            <ac:cxnSpMk id="47" creationId="{0FB54EE9-63DC-2467-07A5-705765BC138F}"/>
          </ac:cxnSpMkLst>
        </pc:cxnChg>
        <pc:cxnChg chg="del mod">
          <ac:chgData name="Dakheela Pyaree Madanayake" userId="S::200557905@student.georgianc.on.ca::e2e9b05b-8b12-484c-9b79-32f48c6b0f36" providerId="AD" clId="Web-{51473C7C-BE4D-09C2-785A-91AD6C84C9C6}" dt="2024-04-05T03:25:18.660" v="510"/>
          <ac:cxnSpMkLst>
            <pc:docMk/>
            <pc:sldMk cId="0" sldId="271"/>
            <ac:cxnSpMk id="419" creationId="{00000000-0000-0000-0000-000000000000}"/>
          </ac:cxnSpMkLst>
        </pc:cxnChg>
        <pc:cxnChg chg="del mod">
          <ac:chgData name="Dakheela Pyaree Madanayake" userId="S::200557905@student.georgianc.on.ca::e2e9b05b-8b12-484c-9b79-32f48c6b0f36" providerId="AD" clId="Web-{51473C7C-BE4D-09C2-785A-91AD6C84C9C6}" dt="2024-04-05T03:25:18.660" v="509"/>
          <ac:cxnSpMkLst>
            <pc:docMk/>
            <pc:sldMk cId="0" sldId="271"/>
            <ac:cxnSpMk id="420" creationId="{00000000-0000-0000-0000-000000000000}"/>
          </ac:cxnSpMkLst>
        </pc:cxnChg>
        <pc:cxnChg chg="del mod">
          <ac:chgData name="Dakheela Pyaree Madanayake" userId="S::200557905@student.georgianc.on.ca::e2e9b05b-8b12-484c-9b79-32f48c6b0f36" providerId="AD" clId="Web-{51473C7C-BE4D-09C2-785A-91AD6C84C9C6}" dt="2024-04-05T03:25:14.613" v="500"/>
          <ac:cxnSpMkLst>
            <pc:docMk/>
            <pc:sldMk cId="0" sldId="271"/>
            <ac:cxnSpMk id="421" creationId="{00000000-0000-0000-0000-000000000000}"/>
          </ac:cxnSpMkLst>
        </pc:cxnChg>
        <pc:cxnChg chg="del mod">
          <ac:chgData name="Dakheela Pyaree Madanayake" userId="S::200557905@student.georgianc.on.ca::e2e9b05b-8b12-484c-9b79-32f48c6b0f36" providerId="AD" clId="Web-{51473C7C-BE4D-09C2-785A-91AD6C84C9C6}" dt="2024-04-05T03:25:14.613" v="499"/>
          <ac:cxnSpMkLst>
            <pc:docMk/>
            <pc:sldMk cId="0" sldId="271"/>
            <ac:cxnSpMk id="422" creationId="{00000000-0000-0000-0000-000000000000}"/>
          </ac:cxnSpMkLst>
        </pc:cxnChg>
        <pc:cxnChg chg="del mod">
          <ac:chgData name="Dakheela Pyaree Madanayake" userId="S::200557905@student.georgianc.on.ca::e2e9b05b-8b12-484c-9b79-32f48c6b0f36" providerId="AD" clId="Web-{51473C7C-BE4D-09C2-785A-91AD6C84C9C6}" dt="2024-04-05T03:25:14.613" v="498"/>
          <ac:cxnSpMkLst>
            <pc:docMk/>
            <pc:sldMk cId="0" sldId="271"/>
            <ac:cxnSpMk id="423" creationId="{00000000-0000-0000-0000-000000000000}"/>
          </ac:cxnSpMkLst>
        </pc:cxnChg>
      </pc:sldChg>
      <pc:sldChg chg="del">
        <pc:chgData name="Dakheela Pyaree Madanayake" userId="S::200557905@student.georgianc.on.ca::e2e9b05b-8b12-484c-9b79-32f48c6b0f36" providerId="AD" clId="Web-{51473C7C-BE4D-09C2-785A-91AD6C84C9C6}" dt="2024-04-05T04:52:13.911" v="1027"/>
        <pc:sldMkLst>
          <pc:docMk/>
          <pc:sldMk cId="0" sldId="272"/>
        </pc:sldMkLst>
      </pc:sldChg>
      <pc:sldChg chg="addSp modSp">
        <pc:chgData name="Dakheela Pyaree Madanayake" userId="S::200557905@student.georgianc.on.ca::e2e9b05b-8b12-484c-9b79-32f48c6b0f36" providerId="AD" clId="Web-{51473C7C-BE4D-09C2-785A-91AD6C84C9C6}" dt="2024-04-05T04:53:17.960" v="1039" actId="1076"/>
        <pc:sldMkLst>
          <pc:docMk/>
          <pc:sldMk cId="0" sldId="273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4:53:17.960" v="1039" actId="1076"/>
          <ac:spMkLst>
            <pc:docMk/>
            <pc:sldMk cId="0" sldId="273"/>
            <ac:spMk id="3" creationId="{BA5AEE04-FEE7-C0FB-A0D5-D5A280813BB3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53:14.085" v="1038" actId="1076"/>
          <ac:spMkLst>
            <pc:docMk/>
            <pc:sldMk cId="0" sldId="273"/>
            <ac:spMk id="465" creationId="{00000000-0000-0000-0000-000000000000}"/>
          </ac:spMkLst>
        </pc:spChg>
      </pc:sldChg>
      <pc:sldChg chg="addSp modSp ord">
        <pc:chgData name="Dakheela Pyaree Madanayake" userId="S::200557905@student.georgianc.on.ca::e2e9b05b-8b12-484c-9b79-32f48c6b0f36" providerId="AD" clId="Web-{51473C7C-BE4D-09C2-785A-91AD6C84C9C6}" dt="2024-04-05T03:05:36.636" v="303" actId="1076"/>
        <pc:sldMkLst>
          <pc:docMk/>
          <pc:sldMk cId="0" sldId="274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3:04:47.791" v="295" actId="1076"/>
          <ac:spMkLst>
            <pc:docMk/>
            <pc:sldMk cId="0" sldId="274"/>
            <ac:spMk id="2" creationId="{035286D3-83F9-4642-127F-B4CDC5C1DAF1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4:42.494" v="293" actId="1076"/>
          <ac:spMkLst>
            <pc:docMk/>
            <pc:sldMk cId="0" sldId="274"/>
            <ac:spMk id="3" creationId="{59C7ECDC-DFBB-6A9E-97C4-8DA23F88A2D6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4:42.494" v="294" actId="1076"/>
          <ac:spMkLst>
            <pc:docMk/>
            <pc:sldMk cId="0" sldId="274"/>
            <ac:spMk id="4" creationId="{D78FDE19-E822-50B8-0521-7A2F0D9FCC4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5:32.308" v="302" actId="1076"/>
          <ac:spMkLst>
            <pc:docMk/>
            <pc:sldMk cId="0" sldId="274"/>
            <ac:spMk id="5" creationId="{41699E4B-316F-23D0-1D4E-CD86F5DA9CFE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3:05:36.636" v="303" actId="1076"/>
          <ac:spMkLst>
            <pc:docMk/>
            <pc:sldMk cId="0" sldId="274"/>
            <ac:spMk id="6" creationId="{4A3BD7EB-3C3B-1055-F82B-3527E648269E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4:21.837" v="289" actId="20577"/>
          <ac:spMkLst>
            <pc:docMk/>
            <pc:sldMk cId="0" sldId="274"/>
            <ac:spMk id="473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3:03:40.226" v="283" actId="1076"/>
          <ac:spMkLst>
            <pc:docMk/>
            <pc:sldMk cId="0" sldId="274"/>
            <ac:spMk id="474" creationId="{00000000-0000-0000-0000-000000000000}"/>
          </ac:spMkLst>
        </pc:spChg>
        <pc:picChg chg="mod">
          <ac:chgData name="Dakheela Pyaree Madanayake" userId="S::200557905@student.georgianc.on.ca::e2e9b05b-8b12-484c-9b79-32f48c6b0f36" providerId="AD" clId="Web-{51473C7C-BE4D-09C2-785A-91AD6C84C9C6}" dt="2024-04-05T03:05:09.886" v="300" actId="1076"/>
          <ac:picMkLst>
            <pc:docMk/>
            <pc:sldMk cId="0" sldId="274"/>
            <ac:picMk id="471" creationId="{00000000-0000-0000-0000-000000000000}"/>
          </ac:picMkLst>
        </pc:picChg>
        <pc:picChg chg="mod">
          <ac:chgData name="Dakheela Pyaree Madanayake" userId="S::200557905@student.georgianc.on.ca::e2e9b05b-8b12-484c-9b79-32f48c6b0f36" providerId="AD" clId="Web-{51473C7C-BE4D-09C2-785A-91AD6C84C9C6}" dt="2024-04-05T03:03:54.352" v="285" actId="1076"/>
          <ac:picMkLst>
            <pc:docMk/>
            <pc:sldMk cId="0" sldId="274"/>
            <ac:picMk id="472" creationId="{00000000-0000-0000-0000-000000000000}"/>
          </ac:picMkLst>
        </pc:picChg>
        <pc:picChg chg="mod">
          <ac:chgData name="Dakheela Pyaree Madanayake" userId="S::200557905@student.georgianc.on.ca::e2e9b05b-8b12-484c-9b79-32f48c6b0f36" providerId="AD" clId="Web-{51473C7C-BE4D-09C2-785A-91AD6C84C9C6}" dt="2024-04-05T03:03:54.368" v="286" actId="1076"/>
          <ac:picMkLst>
            <pc:docMk/>
            <pc:sldMk cId="0" sldId="274"/>
            <ac:picMk id="475" creationId="{00000000-0000-0000-0000-000000000000}"/>
          </ac:picMkLst>
        </pc:picChg>
      </pc:sldChg>
      <pc:sldChg chg="addSp delSp modSp del">
        <pc:chgData name="Dakheela Pyaree Madanayake" userId="S::200557905@student.georgianc.on.ca::e2e9b05b-8b12-484c-9b79-32f48c6b0f36" providerId="AD" clId="Web-{51473C7C-BE4D-09C2-785A-91AD6C84C9C6}" dt="2024-04-05T04:12:18.336" v="589"/>
        <pc:sldMkLst>
          <pc:docMk/>
          <pc:sldMk cId="0" sldId="275"/>
        </pc:sldMkLst>
        <pc:spChg chg="add mod">
          <ac:chgData name="Dakheela Pyaree Madanayake" userId="S::200557905@student.georgianc.on.ca::e2e9b05b-8b12-484c-9b79-32f48c6b0f36" providerId="AD" clId="Web-{51473C7C-BE4D-09C2-785A-91AD6C84C9C6}" dt="2024-04-05T04:11:19.569" v="575"/>
          <ac:spMkLst>
            <pc:docMk/>
            <pc:sldMk cId="0" sldId="275"/>
            <ac:spMk id="3" creationId="{D9667ACD-C954-2F93-B41E-DC7EC78B1341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1:27.038" v="579"/>
          <ac:spMkLst>
            <pc:docMk/>
            <pc:sldMk cId="0" sldId="275"/>
            <ac:spMk id="480" creationId="{00000000-0000-0000-0000-000000000000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11:16.913" v="574" actId="20577"/>
          <ac:spMkLst>
            <pc:docMk/>
            <pc:sldMk cId="0" sldId="275"/>
            <ac:spMk id="491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1:19.569" v="575"/>
          <ac:spMkLst>
            <pc:docMk/>
            <pc:sldMk cId="0" sldId="275"/>
            <ac:spMk id="492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1:27.038" v="576"/>
          <ac:spMkLst>
            <pc:docMk/>
            <pc:sldMk cId="0" sldId="275"/>
            <ac:spMk id="493" creationId="{00000000-0000-0000-0000-000000000000}"/>
          </ac:spMkLst>
        </pc:spChg>
        <pc:grpChg chg="del">
          <ac:chgData name="Dakheela Pyaree Madanayake" userId="S::200557905@student.georgianc.on.ca::e2e9b05b-8b12-484c-9b79-32f48c6b0f36" providerId="AD" clId="Web-{51473C7C-BE4D-09C2-785A-91AD6C84C9C6}" dt="2024-04-05T04:11:27.038" v="578"/>
          <ac:grpSpMkLst>
            <pc:docMk/>
            <pc:sldMk cId="0" sldId="275"/>
            <ac:grpSpMk id="481" creationId="{00000000-0000-0000-0000-000000000000}"/>
          </ac:grpSpMkLst>
        </pc:grpChg>
        <pc:grpChg chg="del">
          <ac:chgData name="Dakheela Pyaree Madanayake" userId="S::200557905@student.georgianc.on.ca::e2e9b05b-8b12-484c-9b79-32f48c6b0f36" providerId="AD" clId="Web-{51473C7C-BE4D-09C2-785A-91AD6C84C9C6}" dt="2024-04-05T04:11:27.038" v="577"/>
          <ac:grpSpMkLst>
            <pc:docMk/>
            <pc:sldMk cId="0" sldId="275"/>
            <ac:grpSpMk id="486" creationId="{00000000-0000-0000-0000-000000000000}"/>
          </ac:grpSpMkLst>
        </pc:grpChg>
      </pc:sldChg>
      <pc:sldChg chg="addSp delSp modSp">
        <pc:chgData name="Dakheela Pyaree Madanayake" userId="S::200557905@student.georgianc.on.ca::e2e9b05b-8b12-484c-9b79-32f48c6b0f36" providerId="AD" clId="Web-{51473C7C-BE4D-09C2-785A-91AD6C84C9C6}" dt="2024-04-05T04:12:15.102" v="588" actId="20577"/>
        <pc:sldMkLst>
          <pc:docMk/>
          <pc:sldMk cId="0" sldId="276"/>
        </pc:sldMkLst>
        <pc:spChg chg="add del mod">
          <ac:chgData name="Dakheela Pyaree Madanayake" userId="S::200557905@student.georgianc.on.ca::e2e9b05b-8b12-484c-9b79-32f48c6b0f36" providerId="AD" clId="Web-{51473C7C-BE4D-09C2-785A-91AD6C84C9C6}" dt="2024-04-05T04:12:07.008" v="583"/>
          <ac:spMkLst>
            <pc:docMk/>
            <pc:sldMk cId="0" sldId="276"/>
            <ac:spMk id="3" creationId="{18AC72ED-4C8E-9746-39EF-E721223B7EB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12:15.102" v="588" actId="20577"/>
          <ac:spMkLst>
            <pc:docMk/>
            <pc:sldMk cId="0" sldId="276"/>
            <ac:spMk id="5" creationId="{BA3EF82D-85EB-0B21-2F35-2A4B6C903B58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1:47.883" v="581"/>
          <ac:spMkLst>
            <pc:docMk/>
            <pc:sldMk cId="0" sldId="276"/>
            <ac:spMk id="498" creationId="{00000000-0000-0000-0000-00000000000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11:45.367" v="580"/>
          <ac:spMkLst>
            <pc:docMk/>
            <pc:sldMk cId="0" sldId="276"/>
            <ac:spMk id="499" creationId="{00000000-0000-0000-0000-000000000000}"/>
          </ac:spMkLst>
        </pc:spChg>
      </pc:sldChg>
      <pc:sldChg chg="del ord">
        <pc:chgData name="Dakheela Pyaree Madanayake" userId="S::200557905@student.georgianc.on.ca::e2e9b05b-8b12-484c-9b79-32f48c6b0f36" providerId="AD" clId="Web-{51473C7C-BE4D-09C2-785A-91AD6C84C9C6}" dt="2024-04-05T04:52:21.365" v="1028"/>
        <pc:sldMkLst>
          <pc:docMk/>
          <pc:sldMk cId="0" sldId="277"/>
        </pc:sldMkLst>
      </pc:sldChg>
      <pc:sldChg chg="del">
        <pc:chgData name="Dakheela Pyaree Madanayake" userId="S::200557905@student.georgianc.on.ca::e2e9b05b-8b12-484c-9b79-32f48c6b0f36" providerId="AD" clId="Web-{51473C7C-BE4D-09C2-785A-91AD6C84C9C6}" dt="2024-04-05T04:10:26.318" v="567"/>
        <pc:sldMkLst>
          <pc:docMk/>
          <pc:sldMk cId="0" sldId="278"/>
        </pc:sldMkLst>
      </pc:sldChg>
      <pc:sldChg chg="del">
        <pc:chgData name="Dakheela Pyaree Madanayake" userId="S::200557905@student.georgianc.on.ca::e2e9b05b-8b12-484c-9b79-32f48c6b0f36" providerId="AD" clId="Web-{51473C7C-BE4D-09C2-785A-91AD6C84C9C6}" dt="2024-04-05T04:10:23.912" v="566"/>
        <pc:sldMkLst>
          <pc:docMk/>
          <pc:sldMk cId="0" sldId="279"/>
        </pc:sldMkLst>
      </pc:sldChg>
      <pc:sldChg chg="delSp del">
        <pc:chgData name="Dakheela Pyaree Madanayake" userId="S::200557905@student.georgianc.on.ca::e2e9b05b-8b12-484c-9b79-32f48c6b0f36" providerId="AD" clId="Web-{51473C7C-BE4D-09C2-785A-91AD6C84C9C6}" dt="2024-04-05T04:10:45.819" v="569"/>
        <pc:sldMkLst>
          <pc:docMk/>
          <pc:sldMk cId="0" sldId="281"/>
        </pc:sldMkLst>
        <pc:picChg chg="del">
          <ac:chgData name="Dakheela Pyaree Madanayake" userId="S::200557905@student.georgianc.on.ca::e2e9b05b-8b12-484c-9b79-32f48c6b0f36" providerId="AD" clId="Web-{51473C7C-BE4D-09C2-785A-91AD6C84C9C6}" dt="2024-04-05T04:10:43.037" v="568"/>
          <ac:picMkLst>
            <pc:docMk/>
            <pc:sldMk cId="0" sldId="281"/>
            <ac:picMk id="556" creationId="{00000000-0000-0000-0000-000000000000}"/>
          </ac:picMkLst>
        </pc:picChg>
      </pc:sldChg>
      <pc:sldChg chg="modSp add del replId">
        <pc:chgData name="Dakheela Pyaree Madanayake" userId="S::200557905@student.georgianc.on.ca::e2e9b05b-8b12-484c-9b79-32f48c6b0f36" providerId="AD" clId="Web-{51473C7C-BE4D-09C2-785A-91AD6C84C9C6}" dt="2024-04-05T04:35:17.158" v="764" actId="14100"/>
        <pc:sldMkLst>
          <pc:docMk/>
          <pc:sldMk cId="135729386" sldId="295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15:20.841" v="619" actId="20577"/>
          <ac:spMkLst>
            <pc:docMk/>
            <pc:sldMk cId="135729386" sldId="295"/>
            <ac:spMk id="5" creationId="{811CB7C1-0CB4-F3B9-D056-34CA844B447F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35:17.158" v="764" actId="14100"/>
          <ac:spMkLst>
            <pc:docMk/>
            <pc:sldMk cId="135729386" sldId="295"/>
            <ac:spMk id="357" creationId="{00000000-0000-0000-0000-000000000000}"/>
          </ac:spMkLst>
        </pc:spChg>
      </pc:sldChg>
      <pc:sldChg chg="modSp add replId">
        <pc:chgData name="Dakheela Pyaree Madanayake" userId="S::200557905@student.georgianc.on.ca::e2e9b05b-8b12-484c-9b79-32f48c6b0f36" providerId="AD" clId="Web-{51473C7C-BE4D-09C2-785A-91AD6C84C9C6}" dt="2024-04-05T04:15:45.060" v="637" actId="20577"/>
        <pc:sldMkLst>
          <pc:docMk/>
          <pc:sldMk cId="797382387" sldId="296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15:29.966" v="626" actId="20577"/>
          <ac:spMkLst>
            <pc:docMk/>
            <pc:sldMk cId="797382387" sldId="296"/>
            <ac:spMk id="5" creationId="{811CB7C1-0CB4-F3B9-D056-34CA844B447F}"/>
          </ac:spMkLst>
        </pc:spChg>
        <pc:spChg chg="mod">
          <ac:chgData name="Dakheela Pyaree Madanayake" userId="S::200557905@student.georgianc.on.ca::e2e9b05b-8b12-484c-9b79-32f48c6b0f36" providerId="AD" clId="Web-{51473C7C-BE4D-09C2-785A-91AD6C84C9C6}" dt="2024-04-05T04:15:45.060" v="637" actId="20577"/>
          <ac:spMkLst>
            <pc:docMk/>
            <pc:sldMk cId="797382387" sldId="296"/>
            <ac:spMk id="357" creationId="{00000000-0000-0000-0000-000000000000}"/>
          </ac:spMkLst>
        </pc:spChg>
      </pc:sldChg>
      <pc:sldChg chg="addSp delSp modSp new">
        <pc:chgData name="Dakheela Pyaree Madanayake" userId="S::200557905@student.georgianc.on.ca::e2e9b05b-8b12-484c-9b79-32f48c6b0f36" providerId="AD" clId="Web-{51473C7C-BE4D-09C2-785A-91AD6C84C9C6}" dt="2024-04-05T05:03:11.803" v="1595" actId="1076"/>
        <pc:sldMkLst>
          <pc:docMk/>
          <pc:sldMk cId="2219042047" sldId="297"/>
        </pc:sldMkLst>
        <pc:spChg chg="del">
          <ac:chgData name="Dakheela Pyaree Madanayake" userId="S::200557905@student.georgianc.on.ca::e2e9b05b-8b12-484c-9b79-32f48c6b0f36" providerId="AD" clId="Web-{51473C7C-BE4D-09C2-785A-91AD6C84C9C6}" dt="2024-04-05T04:21:09.959" v="684"/>
          <ac:spMkLst>
            <pc:docMk/>
            <pc:sldMk cId="2219042047" sldId="297"/>
            <ac:spMk id="2" creationId="{00D6E260-00D4-4544-7715-53622D158154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59:02.515" v="1199" actId="1076"/>
          <ac:spMkLst>
            <pc:docMk/>
            <pc:sldMk cId="2219042047" sldId="297"/>
            <ac:spMk id="6" creationId="{1018F4F2-4735-EA42-CC55-657038EDCE94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22:35.524" v="700" actId="1076"/>
          <ac:spMkLst>
            <pc:docMk/>
            <pc:sldMk cId="2219042047" sldId="297"/>
            <ac:spMk id="7" creationId="{14BE7E54-C711-1013-3A7B-DD3A6967A1A6}"/>
          </ac:spMkLst>
        </pc:spChg>
        <pc:graphicFrameChg chg="add mod modGraphic">
          <ac:chgData name="Dakheela Pyaree Madanayake" userId="S::200557905@student.georgianc.on.ca::e2e9b05b-8b12-484c-9b79-32f48c6b0f36" providerId="AD" clId="Web-{51473C7C-BE4D-09C2-785A-91AD6C84C9C6}" dt="2024-04-05T05:03:11.803" v="1595" actId="1076"/>
          <ac:graphicFrameMkLst>
            <pc:docMk/>
            <pc:sldMk cId="2219042047" sldId="297"/>
            <ac:graphicFrameMk id="4" creationId="{9FB47BFB-3B2D-4CD7-EC06-003E5D81F38A}"/>
          </ac:graphicFrameMkLst>
        </pc:graphicFrameChg>
      </pc:sldChg>
      <pc:sldChg chg="addSp delSp modSp new">
        <pc:chgData name="Dakheela Pyaree Madanayake" userId="S::200557905@student.georgianc.on.ca::e2e9b05b-8b12-484c-9b79-32f48c6b0f36" providerId="AD" clId="Web-{51473C7C-BE4D-09C2-785A-91AD6C84C9C6}" dt="2024-04-05T05:03:32.569" v="1653"/>
        <pc:sldMkLst>
          <pc:docMk/>
          <pc:sldMk cId="1585872417" sldId="298"/>
        </pc:sldMkLst>
        <pc:spChg chg="del">
          <ac:chgData name="Dakheela Pyaree Madanayake" userId="S::200557905@student.georgianc.on.ca::e2e9b05b-8b12-484c-9b79-32f48c6b0f36" providerId="AD" clId="Web-{51473C7C-BE4D-09C2-785A-91AD6C84C9C6}" dt="2024-04-05T04:21:45.929" v="696"/>
          <ac:spMkLst>
            <pc:docMk/>
            <pc:sldMk cId="1585872417" sldId="298"/>
            <ac:spMk id="2" creationId="{54B26592-54CC-C780-8EA8-0D7D4647CBC3}"/>
          </ac:spMkLst>
        </pc:spChg>
        <pc:spChg chg="add mod">
          <ac:chgData name="Dakheela Pyaree Madanayake" userId="S::200557905@student.georgianc.on.ca::e2e9b05b-8b12-484c-9b79-32f48c6b0f36" providerId="AD" clId="Web-{51473C7C-BE4D-09C2-785A-91AD6C84C9C6}" dt="2024-04-05T04:21:56.617" v="697" actId="1076"/>
          <ac:spMkLst>
            <pc:docMk/>
            <pc:sldMk cId="1585872417" sldId="298"/>
            <ac:spMk id="6" creationId="{96CCEDAA-82FD-3D7E-0501-A318C4773FB7}"/>
          </ac:spMkLst>
        </pc:spChg>
        <pc:spChg chg="add">
          <ac:chgData name="Dakheela Pyaree Madanayake" userId="S::200557905@student.georgianc.on.ca::e2e9b05b-8b12-484c-9b79-32f48c6b0f36" providerId="AD" clId="Web-{51473C7C-BE4D-09C2-785A-91AD6C84C9C6}" dt="2024-04-05T04:22:07.211" v="698"/>
          <ac:spMkLst>
            <pc:docMk/>
            <pc:sldMk cId="1585872417" sldId="298"/>
            <ac:spMk id="7" creationId="{14BE7E54-C711-1013-3A7B-DD3A6967A1A6}"/>
          </ac:spMkLst>
        </pc:spChg>
        <pc:graphicFrameChg chg="add mod modGraphic">
          <ac:chgData name="Dakheela Pyaree Madanayake" userId="S::200557905@student.georgianc.on.ca::e2e9b05b-8b12-484c-9b79-32f48c6b0f36" providerId="AD" clId="Web-{51473C7C-BE4D-09C2-785A-91AD6C84C9C6}" dt="2024-04-05T05:03:32.569" v="1653"/>
          <ac:graphicFrameMkLst>
            <pc:docMk/>
            <pc:sldMk cId="1585872417" sldId="298"/>
            <ac:graphicFrameMk id="4" creationId="{B8F1D2CB-1A25-D6EB-71E9-D2B124DFC744}"/>
          </ac:graphicFrameMkLst>
        </pc:graphicFrameChg>
      </pc:sldChg>
      <pc:sldChg chg="delSp modSp new mod modClrScheme chgLayout">
        <pc:chgData name="Dakheela Pyaree Madanayake" userId="S::200557905@student.georgianc.on.ca::e2e9b05b-8b12-484c-9b79-32f48c6b0f36" providerId="AD" clId="Web-{51473C7C-BE4D-09C2-785A-91AD6C84C9C6}" dt="2024-04-05T05:04:36.571" v="1654"/>
        <pc:sldMkLst>
          <pc:docMk/>
          <pc:sldMk cId="1894434329" sldId="299"/>
        </pc:sldMkLst>
        <pc:spChg chg="mod ord">
          <ac:chgData name="Dakheela Pyaree Madanayake" userId="S::200557905@student.georgianc.on.ca::e2e9b05b-8b12-484c-9b79-32f48c6b0f36" providerId="AD" clId="Web-{51473C7C-BE4D-09C2-785A-91AD6C84C9C6}" dt="2024-04-05T04:34:06.875" v="757"/>
          <ac:spMkLst>
            <pc:docMk/>
            <pc:sldMk cId="1894434329" sldId="299"/>
            <ac:spMk id="2" creationId="{1F48AF10-E4D5-4839-168E-AC60913CB37F}"/>
          </ac:spMkLst>
        </pc:spChg>
        <pc:spChg chg="mod ord">
          <ac:chgData name="Dakheela Pyaree Madanayake" userId="S::200557905@student.georgianc.on.ca::e2e9b05b-8b12-484c-9b79-32f48c6b0f36" providerId="AD" clId="Web-{51473C7C-BE4D-09C2-785A-91AD6C84C9C6}" dt="2024-04-05T05:04:36.571" v="1654"/>
          <ac:spMkLst>
            <pc:docMk/>
            <pc:sldMk cId="1894434329" sldId="299"/>
            <ac:spMk id="3" creationId="{D484E9E2-E3ED-7F1E-1987-AA2B4B134DF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4:06.875" v="757"/>
          <ac:spMkLst>
            <pc:docMk/>
            <pc:sldMk cId="1894434329" sldId="299"/>
            <ac:spMk id="4" creationId="{10D88AC7-C948-AF5F-2989-FBD8B50BCB62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4:06.875" v="757"/>
          <ac:spMkLst>
            <pc:docMk/>
            <pc:sldMk cId="1894434329" sldId="299"/>
            <ac:spMk id="5" creationId="{3CBBF112-D30A-AF03-07BB-2DD06861C21C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4:06.875" v="757"/>
          <ac:spMkLst>
            <pc:docMk/>
            <pc:sldMk cId="1894434329" sldId="299"/>
            <ac:spMk id="6" creationId="{28BECE2A-837B-F99E-CEE2-6D96426D5473}"/>
          </ac:spMkLst>
        </pc:spChg>
      </pc:sldChg>
      <pc:sldChg chg="addSp delSp modSp new del mod modClrScheme chgLayout">
        <pc:chgData name="Dakheela Pyaree Madanayake" userId="S::200557905@student.georgianc.on.ca::e2e9b05b-8b12-484c-9b79-32f48c6b0f36" providerId="AD" clId="Web-{51473C7C-BE4D-09C2-785A-91AD6C84C9C6}" dt="2024-04-05T04:35:00.299" v="762"/>
        <pc:sldMkLst>
          <pc:docMk/>
          <pc:sldMk cId="1475470504" sldId="300"/>
        </pc:sldMkLst>
        <pc:spChg chg="mod ord">
          <ac:chgData name="Dakheela Pyaree Madanayake" userId="S::200557905@student.georgianc.on.ca::e2e9b05b-8b12-484c-9b79-32f48c6b0f36" providerId="AD" clId="Web-{51473C7C-BE4D-09C2-785A-91AD6C84C9C6}" dt="2024-04-05T04:30:44.948" v="749" actId="20577"/>
          <ac:spMkLst>
            <pc:docMk/>
            <pc:sldMk cId="1475470504" sldId="300"/>
            <ac:spMk id="2" creationId="{F7491A06-0731-F27B-EB62-D0035A6FAD2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0:19.197" v="736"/>
          <ac:spMkLst>
            <pc:docMk/>
            <pc:sldMk cId="1475470504" sldId="300"/>
            <ac:spMk id="3" creationId="{5279A061-4616-5909-79D5-796E471EDFD3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0:19.197" v="736"/>
          <ac:spMkLst>
            <pc:docMk/>
            <pc:sldMk cId="1475470504" sldId="300"/>
            <ac:spMk id="4" creationId="{04108C01-8F8B-3679-FB22-5A32AF31DEAE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0:19.197" v="736"/>
          <ac:spMkLst>
            <pc:docMk/>
            <pc:sldMk cId="1475470504" sldId="300"/>
            <ac:spMk id="5" creationId="{5CD883D6-AE27-0056-2DBD-EF12AAAF9728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30:19.197" v="736"/>
          <ac:spMkLst>
            <pc:docMk/>
            <pc:sldMk cId="1475470504" sldId="300"/>
            <ac:spMk id="6" creationId="{BED42DF9-22B9-19FE-E3F0-0047361E5D26}"/>
          </ac:spMkLst>
        </pc:spChg>
        <pc:spChg chg="add mod ord">
          <ac:chgData name="Dakheela Pyaree Madanayake" userId="S::200557905@student.georgianc.on.ca::e2e9b05b-8b12-484c-9b79-32f48c6b0f36" providerId="AD" clId="Web-{51473C7C-BE4D-09C2-785A-91AD6C84C9C6}" dt="2024-04-05T04:30:19.197" v="736"/>
          <ac:spMkLst>
            <pc:docMk/>
            <pc:sldMk cId="1475470504" sldId="300"/>
            <ac:spMk id="7" creationId="{9D528893-43FA-591E-EF9F-8E3E59BC1809}"/>
          </ac:spMkLst>
        </pc:spChg>
        <pc:spChg chg="add mod ord">
          <ac:chgData name="Dakheela Pyaree Madanayake" userId="S::200557905@student.georgianc.on.ca::e2e9b05b-8b12-484c-9b79-32f48c6b0f36" providerId="AD" clId="Web-{51473C7C-BE4D-09C2-785A-91AD6C84C9C6}" dt="2024-04-05T04:30:39.120" v="737" actId="20577"/>
          <ac:spMkLst>
            <pc:docMk/>
            <pc:sldMk cId="1475470504" sldId="300"/>
            <ac:spMk id="8" creationId="{9C95282D-4B42-F12A-36B7-CC90286EF1AE}"/>
          </ac:spMkLst>
        </pc:spChg>
      </pc:sldChg>
      <pc:sldChg chg="modSp new">
        <pc:chgData name="Dakheela Pyaree Madanayake" userId="S::200557905@student.georgianc.on.ca::e2e9b05b-8b12-484c-9b79-32f48c6b0f36" providerId="AD" clId="Web-{51473C7C-BE4D-09C2-785A-91AD6C84C9C6}" dt="2024-04-05T04:39:37.980" v="821" actId="20577"/>
        <pc:sldMkLst>
          <pc:docMk/>
          <pc:sldMk cId="4028791687" sldId="300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39:37.980" v="821" actId="20577"/>
          <ac:spMkLst>
            <pc:docMk/>
            <pc:sldMk cId="4028791687" sldId="300"/>
            <ac:spMk id="2" creationId="{0C77C2C9-BCBC-CA63-0851-0EF17B95F0A2}"/>
          </ac:spMkLst>
        </pc:spChg>
      </pc:sldChg>
      <pc:sldChg chg="modSp new">
        <pc:chgData name="Dakheela Pyaree Madanayake" userId="S::200557905@student.georgianc.on.ca::e2e9b05b-8b12-484c-9b79-32f48c6b0f36" providerId="AD" clId="Web-{51473C7C-BE4D-09C2-785A-91AD6C84C9C6}" dt="2024-04-05T04:40:06.559" v="825" actId="20577"/>
        <pc:sldMkLst>
          <pc:docMk/>
          <pc:sldMk cId="3697205844" sldId="301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40:06.559" v="825" actId="20577"/>
          <ac:spMkLst>
            <pc:docMk/>
            <pc:sldMk cId="3697205844" sldId="301"/>
            <ac:spMk id="2" creationId="{22A37E2C-364F-E9D0-C619-67387E91E9C9}"/>
          </ac:spMkLst>
        </pc:spChg>
      </pc:sldChg>
      <pc:sldChg chg="addSp delSp modSp new">
        <pc:chgData name="Dakheela Pyaree Madanayake" userId="S::200557905@student.georgianc.on.ca::e2e9b05b-8b12-484c-9b79-32f48c6b0f36" providerId="AD" clId="Web-{51473C7C-BE4D-09C2-785A-91AD6C84C9C6}" dt="2024-04-05T04:40:39.482" v="849"/>
        <pc:sldMkLst>
          <pc:docMk/>
          <pc:sldMk cId="3655782428" sldId="302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40:26.810" v="840" actId="20577"/>
          <ac:spMkLst>
            <pc:docMk/>
            <pc:sldMk cId="3655782428" sldId="302"/>
            <ac:spMk id="2" creationId="{7C1BB6B1-8CAC-9C89-DBF9-0D96DADB7C1B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8"/>
          <ac:spMkLst>
            <pc:docMk/>
            <pc:sldMk cId="3655782428" sldId="302"/>
            <ac:spMk id="3" creationId="{178D4E47-1A92-5F4B-1C25-A12F1203FEAA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7"/>
          <ac:spMkLst>
            <pc:docMk/>
            <pc:sldMk cId="3655782428" sldId="302"/>
            <ac:spMk id="4" creationId="{76A65D21-1F11-18DE-0668-0AF7BFD7363C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6"/>
          <ac:spMkLst>
            <pc:docMk/>
            <pc:sldMk cId="3655782428" sldId="302"/>
            <ac:spMk id="5" creationId="{F897E694-DF9F-6AB9-389A-C6BFFB8AEAD6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5"/>
          <ac:spMkLst>
            <pc:docMk/>
            <pc:sldMk cId="3655782428" sldId="302"/>
            <ac:spMk id="6" creationId="{B04E44FE-FC1D-262F-59E2-BD0512E2096B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4"/>
          <ac:spMkLst>
            <pc:docMk/>
            <pc:sldMk cId="3655782428" sldId="302"/>
            <ac:spMk id="7" creationId="{DE40BC5A-76CD-7CA1-8758-25FE71E67521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3"/>
          <ac:spMkLst>
            <pc:docMk/>
            <pc:sldMk cId="3655782428" sldId="302"/>
            <ac:spMk id="8" creationId="{3E3CAFB7-C61A-3B58-3D81-DE3975E7DE1A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2"/>
          <ac:spMkLst>
            <pc:docMk/>
            <pc:sldMk cId="3655782428" sldId="302"/>
            <ac:spMk id="9" creationId="{FE662769-D808-F897-7A0A-CB1E943383A9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0:30.544" v="841"/>
          <ac:spMkLst>
            <pc:docMk/>
            <pc:sldMk cId="3655782428" sldId="302"/>
            <ac:spMk id="10" creationId="{AA82BBC0-C005-866E-8AFC-FEBBDC3C732A}"/>
          </ac:spMkLst>
        </pc:spChg>
        <pc:graphicFrameChg chg="add">
          <ac:chgData name="Dakheela Pyaree Madanayake" userId="S::200557905@student.georgianc.on.ca::e2e9b05b-8b12-484c-9b79-32f48c6b0f36" providerId="AD" clId="Web-{51473C7C-BE4D-09C2-785A-91AD6C84C9C6}" dt="2024-04-05T04:40:39.482" v="849"/>
          <ac:graphicFrameMkLst>
            <pc:docMk/>
            <pc:sldMk cId="3655782428" sldId="302"/>
            <ac:graphicFrameMk id="11" creationId="{D6DBC7E7-093C-4A5B-26FC-CF80A70DF4FA}"/>
          </ac:graphicFrameMkLst>
        </pc:graphicFrameChg>
      </pc:sldChg>
      <pc:sldChg chg="delSp modSp new">
        <pc:chgData name="Dakheela Pyaree Madanayake" userId="S::200557905@student.georgianc.on.ca::e2e9b05b-8b12-484c-9b79-32f48c6b0f36" providerId="AD" clId="Web-{51473C7C-BE4D-09C2-785A-91AD6C84C9C6}" dt="2024-04-05T04:41:07.405" v="870"/>
        <pc:sldMkLst>
          <pc:docMk/>
          <pc:sldMk cId="185085957" sldId="303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41:02.498" v="862" actId="20577"/>
          <ac:spMkLst>
            <pc:docMk/>
            <pc:sldMk cId="185085957" sldId="303"/>
            <ac:spMk id="2" creationId="{1F8EFB93-C090-F7FD-2CC9-6C422DDBAAF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70"/>
          <ac:spMkLst>
            <pc:docMk/>
            <pc:sldMk cId="185085957" sldId="303"/>
            <ac:spMk id="3" creationId="{1D116737-4E94-9B8E-DEF9-07B59F2A76B2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9"/>
          <ac:spMkLst>
            <pc:docMk/>
            <pc:sldMk cId="185085957" sldId="303"/>
            <ac:spMk id="4" creationId="{156627B5-49FA-9002-BCF8-FB18206F1A9B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8"/>
          <ac:spMkLst>
            <pc:docMk/>
            <pc:sldMk cId="185085957" sldId="303"/>
            <ac:spMk id="5" creationId="{602197F4-AE92-AA4F-1701-3088A42A7416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7"/>
          <ac:spMkLst>
            <pc:docMk/>
            <pc:sldMk cId="185085957" sldId="303"/>
            <ac:spMk id="6" creationId="{3F94248A-CD21-C9D4-089F-2C139044C50E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6"/>
          <ac:spMkLst>
            <pc:docMk/>
            <pc:sldMk cId="185085957" sldId="303"/>
            <ac:spMk id="7" creationId="{2331E91C-2E73-4D94-0A6C-6BA52AB53772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5"/>
          <ac:spMkLst>
            <pc:docMk/>
            <pc:sldMk cId="185085957" sldId="303"/>
            <ac:spMk id="8" creationId="{15DBFC7D-C0E4-86C2-1AA6-BEA1BEBD8886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4"/>
          <ac:spMkLst>
            <pc:docMk/>
            <pc:sldMk cId="185085957" sldId="303"/>
            <ac:spMk id="9" creationId="{0A320C41-4701-B427-10DA-51FF768FA0CB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1:07.405" v="863"/>
          <ac:spMkLst>
            <pc:docMk/>
            <pc:sldMk cId="185085957" sldId="303"/>
            <ac:spMk id="10" creationId="{BFF0C486-CFAC-6B14-0561-01383DDD2C8D}"/>
          </ac:spMkLst>
        </pc:spChg>
      </pc:sldChg>
      <pc:sldChg chg="addSp delSp modSp new">
        <pc:chgData name="Dakheela Pyaree Madanayake" userId="S::200557905@student.georgianc.on.ca::e2e9b05b-8b12-484c-9b79-32f48c6b0f36" providerId="AD" clId="Web-{51473C7C-BE4D-09C2-785A-91AD6C84C9C6}" dt="2024-04-05T05:07:55.591" v="1666" actId="14100"/>
        <pc:sldMkLst>
          <pc:docMk/>
          <pc:sldMk cId="2166098152" sldId="304"/>
        </pc:sldMkLst>
        <pc:spChg chg="mod">
          <ac:chgData name="Dakheela Pyaree Madanayake" userId="S::200557905@student.georgianc.on.ca::e2e9b05b-8b12-484c-9b79-32f48c6b0f36" providerId="AD" clId="Web-{51473C7C-BE4D-09C2-785A-91AD6C84C9C6}" dt="2024-04-05T04:41:39.171" v="880" actId="20577"/>
          <ac:spMkLst>
            <pc:docMk/>
            <pc:sldMk cId="2166098152" sldId="304"/>
            <ac:spMk id="2" creationId="{6A315309-F3A8-DE21-7ACE-6E2B6D5F5616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63"/>
          <ac:spMkLst>
            <pc:docMk/>
            <pc:sldMk cId="2166098152" sldId="304"/>
            <ac:spMk id="3" creationId="{DE97491F-A488-E777-306F-7FABD220FB6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62"/>
          <ac:spMkLst>
            <pc:docMk/>
            <pc:sldMk cId="2166098152" sldId="304"/>
            <ac:spMk id="4" creationId="{A5485041-A429-7755-B09F-7C46106172B7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61"/>
          <ac:spMkLst>
            <pc:docMk/>
            <pc:sldMk cId="2166098152" sldId="304"/>
            <ac:spMk id="5" creationId="{088C99DB-BFE7-7120-85D2-40AB39797D30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60"/>
          <ac:spMkLst>
            <pc:docMk/>
            <pc:sldMk cId="2166098152" sldId="304"/>
            <ac:spMk id="6" creationId="{5BC54E38-789C-9E1F-31C7-E953475B0A52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59"/>
          <ac:spMkLst>
            <pc:docMk/>
            <pc:sldMk cId="2166098152" sldId="304"/>
            <ac:spMk id="7" creationId="{D23390B1-D370-AB1C-9B17-4269B401C8DF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58"/>
          <ac:spMkLst>
            <pc:docMk/>
            <pc:sldMk cId="2166098152" sldId="304"/>
            <ac:spMk id="8" creationId="{EE676374-3F85-AA16-4FD1-AA5E8E71585E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57"/>
          <ac:spMkLst>
            <pc:docMk/>
            <pc:sldMk cId="2166098152" sldId="304"/>
            <ac:spMk id="9" creationId="{435B76A1-BED2-40AF-00C8-0703C33510A6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5:07:47.544" v="1656"/>
          <ac:spMkLst>
            <pc:docMk/>
            <pc:sldMk cId="2166098152" sldId="304"/>
            <ac:spMk id="10" creationId="{16D56527-7FE6-0BBB-8016-E4DF2F5081DE}"/>
          </ac:spMkLst>
        </pc:spChg>
        <pc:picChg chg="add mod">
          <ac:chgData name="Dakheela Pyaree Madanayake" userId="S::200557905@student.georgianc.on.ca::e2e9b05b-8b12-484c-9b79-32f48c6b0f36" providerId="AD" clId="Web-{51473C7C-BE4D-09C2-785A-91AD6C84C9C6}" dt="2024-04-05T05:07:55.591" v="1666" actId="14100"/>
          <ac:picMkLst>
            <pc:docMk/>
            <pc:sldMk cId="2166098152" sldId="304"/>
            <ac:picMk id="11" creationId="{F3C2DBF6-02C7-8C71-8F74-B50956872F06}"/>
          </ac:picMkLst>
        </pc:picChg>
      </pc:sldChg>
      <pc:sldChg chg="new">
        <pc:chgData name="Dakheela Pyaree Madanayake" userId="S::200557905@student.georgianc.on.ca::e2e9b05b-8b12-484c-9b79-32f48c6b0f36" providerId="AD" clId="Web-{51473C7C-BE4D-09C2-785A-91AD6C84C9C6}" dt="2024-04-05T04:42:11.203" v="883"/>
        <pc:sldMkLst>
          <pc:docMk/>
          <pc:sldMk cId="2768459671" sldId="305"/>
        </pc:sldMkLst>
      </pc:sldChg>
      <pc:sldChg chg="delSp new">
        <pc:chgData name="Dakheela Pyaree Madanayake" userId="S::200557905@student.georgianc.on.ca::e2e9b05b-8b12-484c-9b79-32f48c6b0f36" providerId="AD" clId="Web-{51473C7C-BE4D-09C2-785A-91AD6C84C9C6}" dt="2024-04-05T04:43:00.236" v="911"/>
        <pc:sldMkLst>
          <pc:docMk/>
          <pc:sldMk cId="3944732435" sldId="306"/>
        </pc:sldMkLst>
        <pc:spChg chg="del">
          <ac:chgData name="Dakheela Pyaree Madanayake" userId="S::200557905@student.georgianc.on.ca::e2e9b05b-8b12-484c-9b79-32f48c6b0f36" providerId="AD" clId="Web-{51473C7C-BE4D-09C2-785A-91AD6C84C9C6}" dt="2024-04-05T04:43:00.236" v="911"/>
          <ac:spMkLst>
            <pc:docMk/>
            <pc:sldMk cId="3944732435" sldId="306"/>
            <ac:spMk id="2" creationId="{87A68D30-1ADD-F01D-C677-158AEDC9C25B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3:00.236" v="910"/>
          <ac:spMkLst>
            <pc:docMk/>
            <pc:sldMk cId="3944732435" sldId="306"/>
            <ac:spMk id="3" creationId="{895BAB09-40A5-236A-C666-A39138B898D4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3:00.236" v="909"/>
          <ac:spMkLst>
            <pc:docMk/>
            <pc:sldMk cId="3944732435" sldId="306"/>
            <ac:spMk id="4" creationId="{090DCE17-AA60-89FC-3CC1-40A7B031D162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3:00.236" v="908"/>
          <ac:spMkLst>
            <pc:docMk/>
            <pc:sldMk cId="3944732435" sldId="306"/>
            <ac:spMk id="5" creationId="{A17E4A55-EA55-211E-2952-E587036EF32D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3:00.236" v="907"/>
          <ac:spMkLst>
            <pc:docMk/>
            <pc:sldMk cId="3944732435" sldId="306"/>
            <ac:spMk id="6" creationId="{0E708D47-AFE8-DADB-E932-3134BD5A1653}"/>
          </ac:spMkLst>
        </pc:spChg>
        <pc:spChg chg="del">
          <ac:chgData name="Dakheela Pyaree Madanayake" userId="S::200557905@student.georgianc.on.ca::e2e9b05b-8b12-484c-9b79-32f48c6b0f36" providerId="AD" clId="Web-{51473C7C-BE4D-09C2-785A-91AD6C84C9C6}" dt="2024-04-05T04:43:00.236" v="906"/>
          <ac:spMkLst>
            <pc:docMk/>
            <pc:sldMk cId="3944732435" sldId="306"/>
            <ac:spMk id="7" creationId="{F07ECB66-8F69-000A-B2AE-C1EA12A7BF91}"/>
          </ac:spMkLst>
        </pc:spChg>
      </pc:sldChg>
      <pc:sldChg chg="add del replId">
        <pc:chgData name="Dakheela Pyaree Madanayake" userId="S::200557905@student.georgianc.on.ca::e2e9b05b-8b12-484c-9b79-32f48c6b0f36" providerId="AD" clId="Web-{51473C7C-BE4D-09C2-785A-91AD6C84C9C6}" dt="2024-04-05T04:48:52.765" v="993"/>
        <pc:sldMkLst>
          <pc:docMk/>
          <pc:sldMk cId="921654203" sldId="307"/>
        </pc:sldMkLst>
      </pc:sldChg>
    </pc:docChg>
  </pc:docChgLst>
  <pc:docChgLst>
    <pc:chgData name="Donya Bonyadian" userId="S::200508175@student.georgianc.on.ca::e4502e8e-0a49-4995-84cb-8027111df659" providerId="AD" clId="Web-{50FF1B8E-4D9F-928A-628A-C772B311CAC0}"/>
    <pc:docChg chg="addSld delSld modSld">
      <pc:chgData name="Donya Bonyadian" userId="S::200508175@student.georgianc.on.ca::e4502e8e-0a49-4995-84cb-8027111df659" providerId="AD" clId="Web-{50FF1B8E-4D9F-928A-628A-C772B311CAC0}" dt="2024-04-11T19:10:45.372" v="340"/>
      <pc:docMkLst>
        <pc:docMk/>
      </pc:docMkLst>
      <pc:sldChg chg="addSp delSp modSp add del replId">
        <pc:chgData name="Donya Bonyadian" userId="S::200508175@student.georgianc.on.ca::e4502e8e-0a49-4995-84cb-8027111df659" providerId="AD" clId="Web-{50FF1B8E-4D9F-928A-628A-C772B311CAC0}" dt="2024-04-11T19:10:45.372" v="340"/>
        <pc:sldMkLst>
          <pc:docMk/>
          <pc:sldMk cId="3834210557" sldId="332"/>
        </pc:sldMkLst>
        <pc:spChg chg="add mod">
          <ac:chgData name="Donya Bonyadian" userId="S::200508175@student.georgianc.on.ca::e4502e8e-0a49-4995-84cb-8027111df659" providerId="AD" clId="Web-{50FF1B8E-4D9F-928A-628A-C772B311CAC0}" dt="2024-04-11T19:07:54.411" v="317" actId="20577"/>
          <ac:spMkLst>
            <pc:docMk/>
            <pc:sldMk cId="3834210557" sldId="332"/>
            <ac:spMk id="2" creationId="{6D4E85C3-2923-3679-BCA9-23F5CB452A9F}"/>
          </ac:spMkLst>
        </pc:spChg>
        <pc:spChg chg="del mod">
          <ac:chgData name="Donya Bonyadian" userId="S::200508175@student.georgianc.on.ca::e4502e8e-0a49-4995-84cb-8027111df659" providerId="AD" clId="Web-{50FF1B8E-4D9F-928A-628A-C772B311CAC0}" dt="2024-04-11T18:18:15.274" v="4"/>
          <ac:spMkLst>
            <pc:docMk/>
            <pc:sldMk cId="3834210557" sldId="332"/>
            <ac:spMk id="3" creationId="{9057E7A1-FC14-9875-FC97-31E3F3ECAC56}"/>
          </ac:spMkLst>
        </pc:spChg>
        <pc:spChg chg="del mod">
          <ac:chgData name="Donya Bonyadian" userId="S::200508175@student.georgianc.on.ca::e4502e8e-0a49-4995-84cb-8027111df659" providerId="AD" clId="Web-{50FF1B8E-4D9F-928A-628A-C772B311CAC0}" dt="2024-04-11T18:18:31.275" v="7"/>
          <ac:spMkLst>
            <pc:docMk/>
            <pc:sldMk cId="3834210557" sldId="332"/>
            <ac:spMk id="7" creationId="{3AC003B8-9019-C038-A610-00CD24AFEC28}"/>
          </ac:spMkLst>
        </pc:spChg>
        <pc:spChg chg="mod">
          <ac:chgData name="Donya Bonyadian" userId="S::200508175@student.georgianc.on.ca::e4502e8e-0a49-4995-84cb-8027111df659" providerId="AD" clId="Web-{50FF1B8E-4D9F-928A-628A-C772B311CAC0}" dt="2024-04-11T19:04:23.324" v="271" actId="14100"/>
          <ac:spMkLst>
            <pc:docMk/>
            <pc:sldMk cId="3834210557" sldId="332"/>
            <ac:spMk id="365" creationId="{00000000-0000-0000-0000-000000000000}"/>
          </ac:spMkLst>
        </pc:spChg>
      </pc:sldChg>
      <pc:sldChg chg="modSp add replId">
        <pc:chgData name="Donya Bonyadian" userId="S::200508175@student.georgianc.on.ca::e4502e8e-0a49-4995-84cb-8027111df659" providerId="AD" clId="Web-{50FF1B8E-4D9F-928A-628A-C772B311CAC0}" dt="2024-04-11T19:04:49.059" v="274" actId="1076"/>
        <pc:sldMkLst>
          <pc:docMk/>
          <pc:sldMk cId="1006126724" sldId="333"/>
        </pc:sldMkLst>
        <pc:spChg chg="mod">
          <ac:chgData name="Donya Bonyadian" userId="S::200508175@student.georgianc.on.ca::e4502e8e-0a49-4995-84cb-8027111df659" providerId="AD" clId="Web-{50FF1B8E-4D9F-928A-628A-C772B311CAC0}" dt="2024-04-11T19:02:56.226" v="262" actId="20577"/>
          <ac:spMkLst>
            <pc:docMk/>
            <pc:sldMk cId="1006126724" sldId="333"/>
            <ac:spMk id="2" creationId="{6D4E85C3-2923-3679-BCA9-23F5CB452A9F}"/>
          </ac:spMkLst>
        </pc:spChg>
        <pc:spChg chg="mod">
          <ac:chgData name="Donya Bonyadian" userId="S::200508175@student.georgianc.on.ca::e4502e8e-0a49-4995-84cb-8027111df659" providerId="AD" clId="Web-{50FF1B8E-4D9F-928A-628A-C772B311CAC0}" dt="2024-04-11T19:04:49.059" v="274" actId="1076"/>
          <ac:spMkLst>
            <pc:docMk/>
            <pc:sldMk cId="1006126724" sldId="333"/>
            <ac:spMk id="365" creationId="{00000000-0000-0000-0000-000000000000}"/>
          </ac:spMkLst>
        </pc:spChg>
      </pc:sldChg>
      <pc:sldChg chg="addSp delSp modSp add replId">
        <pc:chgData name="Donya Bonyadian" userId="S::200508175@student.georgianc.on.ca::e4502e8e-0a49-4995-84cb-8027111df659" providerId="AD" clId="Web-{50FF1B8E-4D9F-928A-628A-C772B311CAC0}" dt="2024-04-11T19:10:35.435" v="339" actId="1076"/>
        <pc:sldMkLst>
          <pc:docMk/>
          <pc:sldMk cId="821732802" sldId="334"/>
        </pc:sldMkLst>
        <pc:spChg chg="add mod">
          <ac:chgData name="Donya Bonyadian" userId="S::200508175@student.georgianc.on.ca::e4502e8e-0a49-4995-84cb-8027111df659" providerId="AD" clId="Web-{50FF1B8E-4D9F-928A-628A-C772B311CAC0}" dt="2024-04-11T19:10:35.435" v="339" actId="1076"/>
          <ac:spMkLst>
            <pc:docMk/>
            <pc:sldMk cId="821732802" sldId="334"/>
            <ac:spMk id="2" creationId="{A1D186AB-7F1F-7E3A-9C84-D8E45DF031D7}"/>
          </ac:spMkLst>
        </pc:spChg>
        <pc:spChg chg="del mod">
          <ac:chgData name="Donya Bonyadian" userId="S::200508175@student.georgianc.on.ca::e4502e8e-0a49-4995-84cb-8027111df659" providerId="AD" clId="Web-{50FF1B8E-4D9F-928A-628A-C772B311CAC0}" dt="2024-04-11T19:08:46.164" v="325"/>
          <ac:spMkLst>
            <pc:docMk/>
            <pc:sldMk cId="821732802" sldId="334"/>
            <ac:spMk id="3" creationId="{9057E7A1-FC14-9875-FC97-31E3F3ECAC56}"/>
          </ac:spMkLst>
        </pc:spChg>
        <pc:spChg chg="del mod">
          <ac:chgData name="Donya Bonyadian" userId="S::200508175@student.georgianc.on.ca::e4502e8e-0a49-4995-84cb-8027111df659" providerId="AD" clId="Web-{50FF1B8E-4D9F-928A-628A-C772B311CAC0}" dt="2024-04-11T19:08:32.148" v="322"/>
          <ac:spMkLst>
            <pc:docMk/>
            <pc:sldMk cId="821732802" sldId="334"/>
            <ac:spMk id="7" creationId="{3AC003B8-9019-C038-A610-00CD24AFEC28}"/>
          </ac:spMkLst>
        </pc:spChg>
        <pc:spChg chg="mod">
          <ac:chgData name="Donya Bonyadian" userId="S::200508175@student.georgianc.on.ca::e4502e8e-0a49-4995-84cb-8027111df659" providerId="AD" clId="Web-{50FF1B8E-4D9F-928A-628A-C772B311CAC0}" dt="2024-04-11T19:10:30.512" v="338" actId="1076"/>
          <ac:spMkLst>
            <pc:docMk/>
            <pc:sldMk cId="821732802" sldId="334"/>
            <ac:spMk id="365" creationId="{00000000-0000-0000-0000-000000000000}"/>
          </ac:spMkLst>
        </pc:spChg>
      </pc:sldChg>
      <pc:sldChg chg="modSp add del replId">
        <pc:chgData name="Donya Bonyadian" userId="S::200508175@student.georgianc.on.ca::e4502e8e-0a49-4995-84cb-8027111df659" providerId="AD" clId="Web-{50FF1B8E-4D9F-928A-628A-C772B311CAC0}" dt="2024-04-11T19:07:32.051" v="308"/>
        <pc:sldMkLst>
          <pc:docMk/>
          <pc:sldMk cId="2041253174" sldId="334"/>
        </pc:sldMkLst>
        <pc:spChg chg="mod">
          <ac:chgData name="Donya Bonyadian" userId="S::200508175@student.georgianc.on.ca::e4502e8e-0a49-4995-84cb-8027111df659" providerId="AD" clId="Web-{50FF1B8E-4D9F-928A-628A-C772B311CAC0}" dt="2024-04-11T19:07:30.832" v="307" actId="20577"/>
          <ac:spMkLst>
            <pc:docMk/>
            <pc:sldMk cId="2041253174" sldId="334"/>
            <ac:spMk id="2" creationId="{6D4E85C3-2923-3679-BCA9-23F5CB452A9F}"/>
          </ac:spMkLst>
        </pc:spChg>
      </pc:sldChg>
      <pc:sldChg chg="add del replId">
        <pc:chgData name="Donya Bonyadian" userId="S::200508175@student.georgianc.on.ca::e4502e8e-0a49-4995-84cb-8027111df659" providerId="AD" clId="Web-{50FF1B8E-4D9F-928A-628A-C772B311CAC0}" dt="2024-04-11T19:07:27.145" v="304"/>
        <pc:sldMkLst>
          <pc:docMk/>
          <pc:sldMk cId="547201495" sldId="335"/>
        </pc:sldMkLst>
      </pc:sldChg>
      <pc:sldChg chg="add del replId">
        <pc:chgData name="Donya Bonyadian" userId="S::200508175@student.georgianc.on.ca::e4502e8e-0a49-4995-84cb-8027111df659" providerId="AD" clId="Web-{50FF1B8E-4D9F-928A-628A-C772B311CAC0}" dt="2024-04-11T19:07:20.004" v="302"/>
        <pc:sldMkLst>
          <pc:docMk/>
          <pc:sldMk cId="3839553320" sldId="335"/>
        </pc:sldMkLst>
      </pc:sldChg>
    </pc:docChg>
  </pc:docChgLst>
  <pc:docChgLst>
    <pc:chgData name="Dakheela Pyaree Madanayake" userId="S::200557905@student.georgianc.on.ca::e2e9b05b-8b12-484c-9b79-32f48c6b0f36" providerId="AD" clId="Web-{1B2F3F6F-3DE6-22DA-649E-37ABB7545E7B}"/>
    <pc:docChg chg="addSld modSld">
      <pc:chgData name="Dakheela Pyaree Madanayake" userId="S::200557905@student.georgianc.on.ca::e2e9b05b-8b12-484c-9b79-32f48c6b0f36" providerId="AD" clId="Web-{1B2F3F6F-3DE6-22DA-649E-37ABB7545E7B}" dt="2024-04-11T03:15:01.180" v="340" actId="1076"/>
      <pc:docMkLst>
        <pc:docMk/>
      </pc:docMkLst>
      <pc:sldChg chg="modSp">
        <pc:chgData name="Dakheela Pyaree Madanayake" userId="S::200557905@student.georgianc.on.ca::e2e9b05b-8b12-484c-9b79-32f48c6b0f36" providerId="AD" clId="Web-{1B2F3F6F-3DE6-22DA-649E-37ABB7545E7B}" dt="2024-04-11T03:15:01.180" v="340" actId="1076"/>
        <pc:sldMkLst>
          <pc:docMk/>
          <pc:sldMk cId="3888252037" sldId="310"/>
        </pc:sldMkLst>
        <pc:picChg chg="mod">
          <ac:chgData name="Dakheela Pyaree Madanayake" userId="S::200557905@student.georgianc.on.ca::e2e9b05b-8b12-484c-9b79-32f48c6b0f36" providerId="AD" clId="Web-{1B2F3F6F-3DE6-22DA-649E-37ABB7545E7B}" dt="2024-04-11T03:15:01.180" v="340" actId="1076"/>
          <ac:picMkLst>
            <pc:docMk/>
            <pc:sldMk cId="3888252037" sldId="310"/>
            <ac:picMk id="12" creationId="{0608675B-7FE2-59D3-1B5B-3BD9481AA811}"/>
          </ac:picMkLst>
        </pc:picChg>
      </pc:sldChg>
      <pc:sldChg chg="addSp modSp">
        <pc:chgData name="Dakheela Pyaree Madanayake" userId="S::200557905@student.georgianc.on.ca::e2e9b05b-8b12-484c-9b79-32f48c6b0f36" providerId="AD" clId="Web-{1B2F3F6F-3DE6-22DA-649E-37ABB7545E7B}" dt="2024-04-11T03:14:42.164" v="338" actId="1076"/>
        <pc:sldMkLst>
          <pc:docMk/>
          <pc:sldMk cId="3351780950" sldId="315"/>
        </pc:sldMkLst>
        <pc:picChg chg="add mod">
          <ac:chgData name="Dakheela Pyaree Madanayake" userId="S::200557905@student.georgianc.on.ca::e2e9b05b-8b12-484c-9b79-32f48c6b0f36" providerId="AD" clId="Web-{1B2F3F6F-3DE6-22DA-649E-37ABB7545E7B}" dt="2024-04-11T03:14:42.164" v="338" actId="1076"/>
          <ac:picMkLst>
            <pc:docMk/>
            <pc:sldMk cId="3351780950" sldId="315"/>
            <ac:picMk id="3" creationId="{D6FB8A3F-44B2-EA92-463C-1D86A5F8218B}"/>
          </ac:picMkLst>
        </pc:picChg>
      </pc:sldChg>
      <pc:sldChg chg="addSp delSp modSp">
        <pc:chgData name="Dakheela Pyaree Madanayake" userId="S::200557905@student.georgianc.on.ca::e2e9b05b-8b12-484c-9b79-32f48c6b0f36" providerId="AD" clId="Web-{1B2F3F6F-3DE6-22DA-649E-37ABB7545E7B}" dt="2024-04-11T03:09:59.102" v="334" actId="1076"/>
        <pc:sldMkLst>
          <pc:docMk/>
          <pc:sldMk cId="1457318564" sldId="326"/>
        </pc:sldMkLst>
        <pc:spChg chg="mod">
          <ac:chgData name="Dakheela Pyaree Madanayake" userId="S::200557905@student.georgianc.on.ca::e2e9b05b-8b12-484c-9b79-32f48c6b0f36" providerId="AD" clId="Web-{1B2F3F6F-3DE6-22DA-649E-37ABB7545E7B}" dt="2024-04-11T02:50:36.352" v="103" actId="1076"/>
          <ac:spMkLst>
            <pc:docMk/>
            <pc:sldMk cId="1457318564" sldId="326"/>
            <ac:spMk id="2" creationId="{E2E1848F-3F0F-05E1-8FC9-0F8535732F6A}"/>
          </ac:spMkLst>
        </pc:spChg>
        <pc:spChg chg="del mod">
          <ac:chgData name="Dakheela Pyaree Madanayake" userId="S::200557905@student.georgianc.on.ca::e2e9b05b-8b12-484c-9b79-32f48c6b0f36" providerId="AD" clId="Web-{1B2F3F6F-3DE6-22DA-649E-37ABB7545E7B}" dt="2024-04-11T02:47:27.399" v="48"/>
          <ac:spMkLst>
            <pc:docMk/>
            <pc:sldMk cId="1457318564" sldId="326"/>
            <ac:spMk id="12" creationId="{20CA7A13-A04F-B29F-D8C4-B45204B4629D}"/>
          </ac:spMkLst>
        </pc:spChg>
        <pc:graphicFrameChg chg="add mod modGraphic">
          <ac:chgData name="Dakheela Pyaree Madanayake" userId="S::200557905@student.georgianc.on.ca::e2e9b05b-8b12-484c-9b79-32f48c6b0f36" providerId="AD" clId="Web-{1B2F3F6F-3DE6-22DA-649E-37ABB7545E7B}" dt="2024-04-11T03:09:59.102" v="334" actId="1076"/>
          <ac:graphicFrameMkLst>
            <pc:docMk/>
            <pc:sldMk cId="1457318564" sldId="326"/>
            <ac:graphicFrameMk id="6" creationId="{81ED1421-B7F7-E2E2-AF08-8FD736E66155}"/>
          </ac:graphicFrameMkLst>
        </pc:graphicFrameChg>
        <pc:picChg chg="add del mod">
          <ac:chgData name="Dakheela Pyaree Madanayake" userId="S::200557905@student.georgianc.on.ca::e2e9b05b-8b12-484c-9b79-32f48c6b0f36" providerId="AD" clId="Web-{1B2F3F6F-3DE6-22DA-649E-37ABB7545E7B}" dt="2024-04-11T02:47:56.430" v="50"/>
          <ac:picMkLst>
            <pc:docMk/>
            <pc:sldMk cId="1457318564" sldId="326"/>
            <ac:picMk id="3" creationId="{5D45FAC0-7C23-E3C2-E069-59A7D2A4AEFC}"/>
          </ac:picMkLst>
        </pc:picChg>
        <pc:picChg chg="add mod">
          <ac:chgData name="Dakheela Pyaree Madanayake" userId="S::200557905@student.georgianc.on.ca::e2e9b05b-8b12-484c-9b79-32f48c6b0f36" providerId="AD" clId="Web-{1B2F3F6F-3DE6-22DA-649E-37ABB7545E7B}" dt="2024-04-11T03:09:52.789" v="333" actId="1076"/>
          <ac:picMkLst>
            <pc:docMk/>
            <pc:sldMk cId="1457318564" sldId="326"/>
            <ac:picMk id="4" creationId="{ADC6A5E1-5179-E12C-87F7-E91789838AC9}"/>
          </ac:picMkLst>
        </pc:picChg>
        <pc:picChg chg="add del mod modCrop">
          <ac:chgData name="Dakheela Pyaree Madanayake" userId="S::200557905@student.georgianc.on.ca::e2e9b05b-8b12-484c-9b79-32f48c6b0f36" providerId="AD" clId="Web-{1B2F3F6F-3DE6-22DA-649E-37ABB7545E7B}" dt="2024-04-11T03:09:46.742" v="331"/>
          <ac:picMkLst>
            <pc:docMk/>
            <pc:sldMk cId="1457318564" sldId="326"/>
            <ac:picMk id="7" creationId="{A145E99B-9EF6-C856-7FC1-ED9E90274526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1B2F3F6F-3DE6-22DA-649E-37ABB7545E7B}" dt="2024-04-11T02:44:07.539" v="41" actId="20577"/>
        <pc:sldMkLst>
          <pc:docMk/>
          <pc:sldMk cId="3712888320" sldId="331"/>
        </pc:sldMkLst>
        <pc:spChg chg="mod">
          <ac:chgData name="Dakheela Pyaree Madanayake" userId="S::200557905@student.georgianc.on.ca::e2e9b05b-8b12-484c-9b79-32f48c6b0f36" providerId="AD" clId="Web-{1B2F3F6F-3DE6-22DA-649E-37ABB7545E7B}" dt="2024-04-11T02:42:04.227" v="13" actId="20577"/>
          <ac:spMkLst>
            <pc:docMk/>
            <pc:sldMk cId="3712888320" sldId="331"/>
            <ac:spMk id="2" creationId="{7F9D2A03-9EEB-6C3D-2DAE-06F95926CBC7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11"/>
          <ac:spMkLst>
            <pc:docMk/>
            <pc:sldMk cId="3712888320" sldId="331"/>
            <ac:spMk id="3" creationId="{1F855053-D67C-6898-0A30-312C9A967C52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10"/>
          <ac:spMkLst>
            <pc:docMk/>
            <pc:sldMk cId="3712888320" sldId="331"/>
            <ac:spMk id="4" creationId="{1A94CE74-3718-9D36-B793-135D23C08B1C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9"/>
          <ac:spMkLst>
            <pc:docMk/>
            <pc:sldMk cId="3712888320" sldId="331"/>
            <ac:spMk id="5" creationId="{90358494-B012-8DD8-54D9-FE953FE4E45A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8"/>
          <ac:spMkLst>
            <pc:docMk/>
            <pc:sldMk cId="3712888320" sldId="331"/>
            <ac:spMk id="6" creationId="{966E6435-4610-22A8-ED07-40C7B1D24DDE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7"/>
          <ac:spMkLst>
            <pc:docMk/>
            <pc:sldMk cId="3712888320" sldId="331"/>
            <ac:spMk id="7" creationId="{F2049DD4-0801-AA87-69C3-BF8F8D23BE54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6"/>
          <ac:spMkLst>
            <pc:docMk/>
            <pc:sldMk cId="3712888320" sldId="331"/>
            <ac:spMk id="8" creationId="{8B605DCF-C38B-61CB-E399-7A4C357085C6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5"/>
          <ac:spMkLst>
            <pc:docMk/>
            <pc:sldMk cId="3712888320" sldId="331"/>
            <ac:spMk id="9" creationId="{5D3A714E-20D8-2E71-2911-2B12DA15B711}"/>
          </ac:spMkLst>
        </pc:spChg>
        <pc:spChg chg="del">
          <ac:chgData name="Dakheela Pyaree Madanayake" userId="S::200557905@student.georgianc.on.ca::e2e9b05b-8b12-484c-9b79-32f48c6b0f36" providerId="AD" clId="Web-{1B2F3F6F-3DE6-22DA-649E-37ABB7545E7B}" dt="2024-04-11T02:41:50.430" v="4"/>
          <ac:spMkLst>
            <pc:docMk/>
            <pc:sldMk cId="3712888320" sldId="331"/>
            <ac:spMk id="10" creationId="{1F7CD8C3-038C-93A8-5C1C-239AD97C4D51}"/>
          </ac:spMkLst>
        </pc:spChg>
        <pc:spChg chg="add mod">
          <ac:chgData name="Dakheela Pyaree Madanayake" userId="S::200557905@student.georgianc.on.ca::e2e9b05b-8b12-484c-9b79-32f48c6b0f36" providerId="AD" clId="Web-{1B2F3F6F-3DE6-22DA-649E-37ABB7545E7B}" dt="2024-04-11T02:44:07.539" v="41" actId="20577"/>
          <ac:spMkLst>
            <pc:docMk/>
            <pc:sldMk cId="3712888320" sldId="331"/>
            <ac:spMk id="11" creationId="{3EED8DD9-8EAA-4215-F9AA-96FB9C52F418}"/>
          </ac:spMkLst>
        </pc:spChg>
      </pc:sldChg>
    </pc:docChg>
  </pc:docChgLst>
  <pc:docChgLst>
    <pc:chgData name="Dilini Hansika Opita Pathirana" userId="S::200557640@student.georgianc.on.ca::4a984bd3-97e7-4fb2-8f29-b7017e231de4" providerId="AD" clId="Web-{E58DEDC7-7E63-120F-4F43-41C01B16DFD7}"/>
    <pc:docChg chg="modSld">
      <pc:chgData name="Dilini Hansika Opita Pathirana" userId="S::200557640@student.georgianc.on.ca::4a984bd3-97e7-4fb2-8f29-b7017e231de4" providerId="AD" clId="Web-{E58DEDC7-7E63-120F-4F43-41C01B16DFD7}" dt="2024-04-12T14:57:37.604" v="11" actId="20577"/>
      <pc:docMkLst>
        <pc:docMk/>
      </pc:docMkLst>
      <pc:sldChg chg="modSp">
        <pc:chgData name="Dilini Hansika Opita Pathirana" userId="S::200557640@student.georgianc.on.ca::4a984bd3-97e7-4fb2-8f29-b7017e231de4" providerId="AD" clId="Web-{E58DEDC7-7E63-120F-4F43-41C01B16DFD7}" dt="2024-04-12T14:57:37.604" v="11" actId="20577"/>
        <pc:sldMkLst>
          <pc:docMk/>
          <pc:sldMk cId="0" sldId="258"/>
        </pc:sldMkLst>
        <pc:spChg chg="mod">
          <ac:chgData name="Dilini Hansika Opita Pathirana" userId="S::200557640@student.georgianc.on.ca::4a984bd3-97e7-4fb2-8f29-b7017e231de4" providerId="AD" clId="Web-{E58DEDC7-7E63-120F-4F43-41C01B16DFD7}" dt="2024-04-12T14:57:37.604" v="11" actId="20577"/>
          <ac:spMkLst>
            <pc:docMk/>
            <pc:sldMk cId="0" sldId="258"/>
            <ac:spMk id="7" creationId="{003186C9-AE2A-0DEC-159B-FC71070B30A2}"/>
          </ac:spMkLst>
        </pc:spChg>
      </pc:sldChg>
      <pc:sldChg chg="modSp">
        <pc:chgData name="Dilini Hansika Opita Pathirana" userId="S::200557640@student.georgianc.on.ca::4a984bd3-97e7-4fb2-8f29-b7017e231de4" providerId="AD" clId="Web-{E58DEDC7-7E63-120F-4F43-41C01B16DFD7}" dt="2024-04-12T14:35:53.997" v="3" actId="20577"/>
        <pc:sldMkLst>
          <pc:docMk/>
          <pc:sldMk cId="3942356769" sldId="318"/>
        </pc:sldMkLst>
        <pc:spChg chg="mod">
          <ac:chgData name="Dilini Hansika Opita Pathirana" userId="S::200557640@student.georgianc.on.ca::4a984bd3-97e7-4fb2-8f29-b7017e231de4" providerId="AD" clId="Web-{E58DEDC7-7E63-120F-4F43-41C01B16DFD7}" dt="2024-04-12T14:35:53.997" v="3" actId="20577"/>
          <ac:spMkLst>
            <pc:docMk/>
            <pc:sldMk cId="3942356769" sldId="318"/>
            <ac:spMk id="3" creationId="{A1A82880-FC52-17E3-35F5-37D0B1561B9B}"/>
          </ac:spMkLst>
        </pc:spChg>
      </pc:sldChg>
    </pc:docChg>
  </pc:docChgLst>
  <pc:docChgLst>
    <pc:chgData name="Dakheela Pyaree Madanayake" userId="S::200557905@student.georgianc.on.ca::e2e9b05b-8b12-484c-9b79-32f48c6b0f36" providerId="AD" clId="Web-{AEA48A51-B26E-D22F-2994-D4C1FEDAB37A}"/>
    <pc:docChg chg="addSld delSld modSld">
      <pc:chgData name="Dakheela Pyaree Madanayake" userId="S::200557905@student.georgianc.on.ca::e2e9b05b-8b12-484c-9b79-32f48c6b0f36" providerId="AD" clId="Web-{AEA48A51-B26E-D22F-2994-D4C1FEDAB37A}" dt="2024-04-10T04:37:36.752" v="532" actId="20577"/>
      <pc:docMkLst>
        <pc:docMk/>
      </pc:docMkLst>
      <pc:sldChg chg="modSp">
        <pc:chgData name="Dakheela Pyaree Madanayake" userId="S::200557905@student.georgianc.on.ca::e2e9b05b-8b12-484c-9b79-32f48c6b0f36" providerId="AD" clId="Web-{AEA48A51-B26E-D22F-2994-D4C1FEDAB37A}" dt="2024-04-10T03:23:17.067" v="489" actId="20577"/>
        <pc:sldMkLst>
          <pc:docMk/>
          <pc:sldMk cId="0" sldId="263"/>
        </pc:sldMkLst>
        <pc:spChg chg="mod">
          <ac:chgData name="Dakheela Pyaree Madanayake" userId="S::200557905@student.georgianc.on.ca::e2e9b05b-8b12-484c-9b79-32f48c6b0f36" providerId="AD" clId="Web-{AEA48A51-B26E-D22F-2994-D4C1FEDAB37A}" dt="2024-04-10T03:23:17.067" v="489" actId="20577"/>
          <ac:spMkLst>
            <pc:docMk/>
            <pc:sldMk cId="0" sldId="263"/>
            <ac:spMk id="18" creationId="{8D74E745-187F-A6D2-5403-F707E9186384}"/>
          </ac:spMkLst>
        </pc:spChg>
      </pc:sldChg>
      <pc:sldChg chg="del">
        <pc:chgData name="Dakheela Pyaree Madanayake" userId="S::200557905@student.georgianc.on.ca::e2e9b05b-8b12-484c-9b79-32f48c6b0f36" providerId="AD" clId="Web-{AEA48A51-B26E-D22F-2994-D4C1FEDAB37A}" dt="2024-04-10T03:26:06.869" v="496"/>
        <pc:sldMkLst>
          <pc:docMk/>
          <pc:sldMk cId="0" sldId="264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3:26:09.072" v="497"/>
        <pc:sldMkLst>
          <pc:docMk/>
          <pc:sldMk cId="0" sldId="273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0:46.962" v="248"/>
        <pc:sldMkLst>
          <pc:docMk/>
          <pc:sldMk cId="0" sldId="280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0:50.556" v="249"/>
        <pc:sldMkLst>
          <pc:docMk/>
          <pc:sldMk cId="0" sldId="282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0:52.431" v="250"/>
        <pc:sldMkLst>
          <pc:docMk/>
          <pc:sldMk cId="0" sldId="283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0:56.134" v="251"/>
        <pc:sldMkLst>
          <pc:docMk/>
          <pc:sldMk cId="0" sldId="284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0:58.931" v="252"/>
        <pc:sldMkLst>
          <pc:docMk/>
          <pc:sldMk cId="0" sldId="285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1.994" v="253"/>
        <pc:sldMkLst>
          <pc:docMk/>
          <pc:sldMk cId="0" sldId="286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6.354" v="254"/>
        <pc:sldMkLst>
          <pc:docMk/>
          <pc:sldMk cId="0" sldId="287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8.276" v="255"/>
        <pc:sldMkLst>
          <pc:docMk/>
          <pc:sldMk cId="0" sldId="288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9.135" v="256"/>
        <pc:sldMkLst>
          <pc:docMk/>
          <pc:sldMk cId="0" sldId="289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9.448" v="257"/>
        <pc:sldMkLst>
          <pc:docMk/>
          <pc:sldMk cId="0" sldId="290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09.541" v="258"/>
        <pc:sldMkLst>
          <pc:docMk/>
          <pc:sldMk cId="0" sldId="291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13.026" v="259"/>
        <pc:sldMkLst>
          <pc:docMk/>
          <pc:sldMk cId="0" sldId="292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13.073" v="260"/>
        <pc:sldMkLst>
          <pc:docMk/>
          <pc:sldMk cId="0" sldId="293"/>
        </pc:sldMkLst>
      </pc:sldChg>
      <pc:sldChg chg="del">
        <pc:chgData name="Dakheela Pyaree Madanayake" userId="S::200557905@student.georgianc.on.ca::e2e9b05b-8b12-484c-9b79-32f48c6b0f36" providerId="AD" clId="Web-{AEA48A51-B26E-D22F-2994-D4C1FEDAB37A}" dt="2024-04-10T01:01:13.135" v="261"/>
        <pc:sldMkLst>
          <pc:docMk/>
          <pc:sldMk cId="0" sldId="294"/>
        </pc:sldMkLst>
      </pc:sldChg>
      <pc:sldChg chg="addSp delSp modSp">
        <pc:chgData name="Dakheela Pyaree Madanayake" userId="S::200557905@student.georgianc.on.ca::e2e9b05b-8b12-484c-9b79-32f48c6b0f36" providerId="AD" clId="Web-{AEA48A51-B26E-D22F-2994-D4C1FEDAB37A}" dt="2024-04-10T03:26:50.667" v="500" actId="14100"/>
        <pc:sldMkLst>
          <pc:docMk/>
          <pc:sldMk cId="4028791687" sldId="300"/>
        </pc:sldMkLst>
        <pc:spChg chg="del">
          <ac:chgData name="Dakheela Pyaree Madanayake" userId="S::200557905@student.georgianc.on.ca::e2e9b05b-8b12-484c-9b79-32f48c6b0f36" providerId="AD" clId="Web-{AEA48A51-B26E-D22F-2994-D4C1FEDAB37A}" dt="2024-04-10T01:00:19.601" v="247"/>
          <ac:spMkLst>
            <pc:docMk/>
            <pc:sldMk cId="4028791687" sldId="300"/>
            <ac:spMk id="3" creationId="{BE23DCDC-C7DB-437A-BBC8-7DBED90B829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6"/>
          <ac:spMkLst>
            <pc:docMk/>
            <pc:sldMk cId="4028791687" sldId="300"/>
            <ac:spMk id="4" creationId="{172E1D86-35B7-4D06-ACD3-81E256772967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6:30.151" v="498"/>
          <ac:spMkLst>
            <pc:docMk/>
            <pc:sldMk cId="4028791687" sldId="300"/>
            <ac:spMk id="5" creationId="{DE022216-C828-D67C-D607-B1E33F994D1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5"/>
          <ac:spMkLst>
            <pc:docMk/>
            <pc:sldMk cId="4028791687" sldId="300"/>
            <ac:spMk id="5" creationId="{FC214622-CF0C-4EC2-EA62-44CB77A7993D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4"/>
          <ac:spMkLst>
            <pc:docMk/>
            <pc:sldMk cId="4028791687" sldId="300"/>
            <ac:spMk id="6" creationId="{9399D463-1048-4AD6-AF3A-F4C160A9070A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6:50.667" v="500" actId="14100"/>
          <ac:spMkLst>
            <pc:docMk/>
            <pc:sldMk cId="4028791687" sldId="300"/>
            <ac:spMk id="6" creationId="{C1871136-C1B0-72B0-9D82-0A40965B28F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3"/>
          <ac:spMkLst>
            <pc:docMk/>
            <pc:sldMk cId="4028791687" sldId="300"/>
            <ac:spMk id="7" creationId="{B23F6806-CFAA-734F-82FD-2E6DF7F6BD66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2"/>
          <ac:spMkLst>
            <pc:docMk/>
            <pc:sldMk cId="4028791687" sldId="300"/>
            <ac:spMk id="8" creationId="{C11BB84D-EC0C-3FE1-983A-F9F2AED4A0C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1"/>
          <ac:spMkLst>
            <pc:docMk/>
            <pc:sldMk cId="4028791687" sldId="300"/>
            <ac:spMk id="9" creationId="{D694A710-D211-B274-853B-D3AE77B94D1E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1:00:19.601" v="240"/>
          <ac:spMkLst>
            <pc:docMk/>
            <pc:sldMk cId="4028791687" sldId="300"/>
            <ac:spMk id="10" creationId="{DFA4EF8C-E534-ED24-3F62-842F990D055F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3:14:24.177" v="417" actId="1076"/>
          <ac:picMkLst>
            <pc:docMk/>
            <pc:sldMk cId="4028791687" sldId="300"/>
            <ac:picMk id="3" creationId="{F42AA91B-F035-B6B8-EDA1-203C646FA776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3:14:34.318" v="419" actId="1076"/>
          <ac:picMkLst>
            <pc:docMk/>
            <pc:sldMk cId="4028791687" sldId="300"/>
            <ac:picMk id="4" creationId="{D7DA37EF-96B3-9E2B-AF74-ABBFA304CAF9}"/>
          </ac:picMkLst>
        </pc:picChg>
      </pc:sldChg>
      <pc:sldChg chg="addSp delSp modSp">
        <pc:chgData name="Dakheela Pyaree Madanayake" userId="S::200557905@student.georgianc.on.ca::e2e9b05b-8b12-484c-9b79-32f48c6b0f36" providerId="AD" clId="Web-{AEA48A51-B26E-D22F-2994-D4C1FEDAB37A}" dt="2024-04-10T03:27:30.512" v="507" actId="14100"/>
        <pc:sldMkLst>
          <pc:docMk/>
          <pc:sldMk cId="3697205844" sldId="301"/>
        </pc:sldMkLst>
        <pc:spChg chg="del">
          <ac:chgData name="Dakheela Pyaree Madanayake" userId="S::200557905@student.georgianc.on.ca::e2e9b05b-8b12-484c-9b79-32f48c6b0f36" providerId="AD" clId="Web-{AEA48A51-B26E-D22F-2994-D4C1FEDAB37A}" dt="2024-04-10T03:13:47.848" v="415"/>
          <ac:spMkLst>
            <pc:docMk/>
            <pc:sldMk cId="3697205844" sldId="301"/>
            <ac:spMk id="3" creationId="{3E47296A-9298-3928-3A75-D815D50D04D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48" v="414"/>
          <ac:spMkLst>
            <pc:docMk/>
            <pc:sldMk cId="3697205844" sldId="301"/>
            <ac:spMk id="4" creationId="{A6829ECB-BEE3-2FB0-412F-FA5182000DA4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48" v="413"/>
          <ac:spMkLst>
            <pc:docMk/>
            <pc:sldMk cId="3697205844" sldId="301"/>
            <ac:spMk id="5" creationId="{73A9F0DF-A845-32B7-CFE1-15832882188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48" v="412"/>
          <ac:spMkLst>
            <pc:docMk/>
            <pc:sldMk cId="3697205844" sldId="301"/>
            <ac:spMk id="6" creationId="{159E02E3-A262-A04F-3C46-673F3F893879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33" v="411"/>
          <ac:spMkLst>
            <pc:docMk/>
            <pc:sldMk cId="3697205844" sldId="301"/>
            <ac:spMk id="7" creationId="{41F1C970-4D4B-4CAF-FB44-4C25CDEF56F7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33" v="410"/>
          <ac:spMkLst>
            <pc:docMk/>
            <pc:sldMk cId="3697205844" sldId="301"/>
            <ac:spMk id="8" creationId="{48A5F3B0-A927-F65E-4F31-EB7AE4E5CA4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33" v="409"/>
          <ac:spMkLst>
            <pc:docMk/>
            <pc:sldMk cId="3697205844" sldId="301"/>
            <ac:spMk id="9" creationId="{0BC77CA7-5526-01FC-20D5-FD3334832A59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3:47.833" v="408"/>
          <ac:spMkLst>
            <pc:docMk/>
            <pc:sldMk cId="3697205844" sldId="301"/>
            <ac:spMk id="10" creationId="{9CF36251-B74A-9201-2EF1-866D56EA953C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7:08.027" v="502" actId="20577"/>
          <ac:spMkLst>
            <pc:docMk/>
            <pc:sldMk cId="3697205844" sldId="301"/>
            <ac:spMk id="12" creationId="{308EB7BF-3AD6-BA10-C068-BB9C87A630A3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7:30.512" v="507" actId="14100"/>
          <ac:spMkLst>
            <pc:docMk/>
            <pc:sldMk cId="3697205844" sldId="301"/>
            <ac:spMk id="14" creationId="{4BD16B48-72FC-9034-7ED6-298E9A67C1CD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3:15:10.976" v="427" actId="1076"/>
          <ac:picMkLst>
            <pc:docMk/>
            <pc:sldMk cId="3697205844" sldId="301"/>
            <ac:picMk id="11" creationId="{EBB20409-C6F4-834D-B1EF-DF93A44FDDF8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3:15:37.992" v="431" actId="1076"/>
          <ac:picMkLst>
            <pc:docMk/>
            <pc:sldMk cId="3697205844" sldId="301"/>
            <ac:picMk id="13" creationId="{1C26DE88-EF65-BB27-EDBD-81E816287256}"/>
          </ac:picMkLst>
        </pc:picChg>
      </pc:sldChg>
      <pc:sldChg chg="addSp modSp">
        <pc:chgData name="Dakheela Pyaree Madanayake" userId="S::200557905@student.georgianc.on.ca::e2e9b05b-8b12-484c-9b79-32f48c6b0f36" providerId="AD" clId="Web-{AEA48A51-B26E-D22F-2994-D4C1FEDAB37A}" dt="2024-04-10T03:27:49.059" v="509" actId="1076"/>
        <pc:sldMkLst>
          <pc:docMk/>
          <pc:sldMk cId="185085957" sldId="303"/>
        </pc:sldMkLst>
        <pc:spChg chg="add mod">
          <ac:chgData name="Dakheela Pyaree Madanayake" userId="S::200557905@student.georgianc.on.ca::e2e9b05b-8b12-484c-9b79-32f48c6b0f36" providerId="AD" clId="Web-{AEA48A51-B26E-D22F-2994-D4C1FEDAB37A}" dt="2024-04-10T03:27:49.059" v="509" actId="1076"/>
          <ac:spMkLst>
            <pc:docMk/>
            <pc:sldMk cId="185085957" sldId="303"/>
            <ac:spMk id="5" creationId="{9A246042-FAB0-4713-E0F6-999072D50EE6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3:23:33.833" v="491" actId="1076"/>
          <ac:picMkLst>
            <pc:docMk/>
            <pc:sldMk cId="185085957" sldId="303"/>
            <ac:picMk id="3" creationId="{66C4F2B3-EEA5-82AF-5C60-BC29450D89BB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3:23:37.990" v="492" actId="14100"/>
          <ac:picMkLst>
            <pc:docMk/>
            <pc:sldMk cId="185085957" sldId="303"/>
            <ac:picMk id="4" creationId="{4F1FF07B-1DA0-D03A-6EC8-EED5F151A21E}"/>
          </ac:picMkLst>
        </pc:picChg>
      </pc:sldChg>
      <pc:sldChg chg="addSp delSp modSp">
        <pc:chgData name="Dakheela Pyaree Madanayake" userId="S::200557905@student.georgianc.on.ca::e2e9b05b-8b12-484c-9b79-32f48c6b0f36" providerId="AD" clId="Web-{AEA48A51-B26E-D22F-2994-D4C1FEDAB37A}" dt="2024-04-10T00:55:50.973" v="208" actId="14100"/>
        <pc:sldMkLst>
          <pc:docMk/>
          <pc:sldMk cId="2166098152" sldId="304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51:43.065" v="127" actId="20577"/>
          <ac:spMkLst>
            <pc:docMk/>
            <pc:sldMk cId="2166098152" sldId="304"/>
            <ac:spMk id="2" creationId="{6A315309-F3A8-DE21-7ACE-6E2B6D5F5616}"/>
          </ac:spMkLst>
        </pc:spChg>
        <pc:picChg chg="add del mod modCrop">
          <ac:chgData name="Dakheela Pyaree Madanayake" userId="S::200557905@student.georgianc.on.ca::e2e9b05b-8b12-484c-9b79-32f48c6b0f36" providerId="AD" clId="Web-{AEA48A51-B26E-D22F-2994-D4C1FEDAB37A}" dt="2024-04-10T00:55:35.097" v="203"/>
          <ac:picMkLst>
            <pc:docMk/>
            <pc:sldMk cId="2166098152" sldId="304"/>
            <ac:picMk id="3" creationId="{2697B8BE-6B93-9E51-28B6-C15F20375EFD}"/>
          </ac:picMkLst>
        </pc:picChg>
        <pc:picChg chg="add mod modCrop">
          <ac:chgData name="Dakheela Pyaree Madanayake" userId="S::200557905@student.georgianc.on.ca::e2e9b05b-8b12-484c-9b79-32f48c6b0f36" providerId="AD" clId="Web-{AEA48A51-B26E-D22F-2994-D4C1FEDAB37A}" dt="2024-04-10T00:48:26.287" v="89" actId="1076"/>
          <ac:picMkLst>
            <pc:docMk/>
            <pc:sldMk cId="2166098152" sldId="304"/>
            <ac:picMk id="4" creationId="{DA3C559D-3A67-50F8-FAC8-32B6F452E177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0:55:50.973" v="208" actId="14100"/>
          <ac:picMkLst>
            <pc:docMk/>
            <pc:sldMk cId="2166098152" sldId="304"/>
            <ac:picMk id="5" creationId="{6C73344F-341E-3A40-1324-487F1D303CE6}"/>
          </ac:picMkLst>
        </pc:picChg>
        <pc:picChg chg="mod">
          <ac:chgData name="Dakheela Pyaree Madanayake" userId="S::200557905@student.georgianc.on.ca::e2e9b05b-8b12-484c-9b79-32f48c6b0f36" providerId="AD" clId="Web-{AEA48A51-B26E-D22F-2994-D4C1FEDAB37A}" dt="2024-04-10T00:48:19.880" v="87" actId="1076"/>
          <ac:picMkLst>
            <pc:docMk/>
            <pc:sldMk cId="2166098152" sldId="304"/>
            <ac:picMk id="11" creationId="{F3C2DBF6-02C7-8C71-8F74-B50956872F06}"/>
          </ac:picMkLst>
        </pc:picChg>
      </pc:sldChg>
      <pc:sldChg chg="addSp delSp modSp">
        <pc:chgData name="Dakheela Pyaree Madanayake" userId="S::200557905@student.georgianc.on.ca::e2e9b05b-8b12-484c-9b79-32f48c6b0f36" providerId="AD" clId="Web-{AEA48A51-B26E-D22F-2994-D4C1FEDAB37A}" dt="2024-04-10T01:01:46.497" v="262" actId="1076"/>
        <pc:sldMkLst>
          <pc:docMk/>
          <pc:sldMk cId="2768459671" sldId="305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45:18.212" v="67" actId="20577"/>
          <ac:spMkLst>
            <pc:docMk/>
            <pc:sldMk cId="2768459671" sldId="305"/>
            <ac:spMk id="2" creationId="{826EFE72-F97E-2666-CE92-F4683709821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43"/>
          <ac:spMkLst>
            <pc:docMk/>
            <pc:sldMk cId="2768459671" sldId="305"/>
            <ac:spMk id="3" creationId="{B14A5A84-D771-F315-2D06-9F1ECAB0C798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42"/>
          <ac:spMkLst>
            <pc:docMk/>
            <pc:sldMk cId="2768459671" sldId="305"/>
            <ac:spMk id="4" creationId="{FC00B50C-6606-52B5-F743-7C116130D666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41"/>
          <ac:spMkLst>
            <pc:docMk/>
            <pc:sldMk cId="2768459671" sldId="305"/>
            <ac:spMk id="5" creationId="{2A0C33A6-4343-6D52-4782-EF07C7D4812D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40"/>
          <ac:spMkLst>
            <pc:docMk/>
            <pc:sldMk cId="2768459671" sldId="305"/>
            <ac:spMk id="6" creationId="{3DAEFF35-7A20-111E-0970-DD48BFB0B11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39"/>
          <ac:spMkLst>
            <pc:docMk/>
            <pc:sldMk cId="2768459671" sldId="305"/>
            <ac:spMk id="7" creationId="{3D6FB762-D5D2-C06B-8F7C-44A9F62059E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38"/>
          <ac:spMkLst>
            <pc:docMk/>
            <pc:sldMk cId="2768459671" sldId="305"/>
            <ac:spMk id="8" creationId="{691A790F-E564-A881-5D32-55FAF0F647FD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37"/>
          <ac:spMkLst>
            <pc:docMk/>
            <pc:sldMk cId="2768459671" sldId="305"/>
            <ac:spMk id="9" creationId="{B60C2A17-A8EE-D0B2-3C9F-83A89B5D84D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4:49.023" v="36"/>
          <ac:spMkLst>
            <pc:docMk/>
            <pc:sldMk cId="2768459671" sldId="305"/>
            <ac:spMk id="10" creationId="{1AEB474F-7389-456B-ABD1-F92F4683E44C}"/>
          </ac:spMkLst>
        </pc:spChg>
        <pc:picChg chg="add mod modCrop">
          <ac:chgData name="Dakheela Pyaree Madanayake" userId="S::200557905@student.georgianc.on.ca::e2e9b05b-8b12-484c-9b79-32f48c6b0f36" providerId="AD" clId="Web-{AEA48A51-B26E-D22F-2994-D4C1FEDAB37A}" dt="2024-04-10T01:01:46.497" v="262" actId="1076"/>
          <ac:picMkLst>
            <pc:docMk/>
            <pc:sldMk cId="2768459671" sldId="305"/>
            <ac:picMk id="11" creationId="{8DCAFFAA-7966-BE35-E105-285E3DB2D890}"/>
          </ac:picMkLst>
        </pc:picChg>
      </pc:sldChg>
      <pc:sldChg chg="addSp modSp">
        <pc:chgData name="Dakheela Pyaree Madanayake" userId="S::200557905@student.georgianc.on.ca::e2e9b05b-8b12-484c-9b79-32f48c6b0f36" providerId="AD" clId="Web-{AEA48A51-B26E-D22F-2994-D4C1FEDAB37A}" dt="2024-04-10T00:40:28.725" v="15" actId="1076"/>
        <pc:sldMkLst>
          <pc:docMk/>
          <pc:sldMk cId="3944732435" sldId="306"/>
        </pc:sldMkLst>
        <pc:picChg chg="add mod">
          <ac:chgData name="Dakheela Pyaree Madanayake" userId="S::200557905@student.georgianc.on.ca::e2e9b05b-8b12-484c-9b79-32f48c6b0f36" providerId="AD" clId="Web-{AEA48A51-B26E-D22F-2994-D4C1FEDAB37A}" dt="2024-04-10T00:40:28.725" v="15" actId="1076"/>
          <ac:picMkLst>
            <pc:docMk/>
            <pc:sldMk cId="3944732435" sldId="306"/>
            <ac:picMk id="2" creationId="{1509A18B-838E-1CEA-FA9A-CCBC5F2C1C57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40:10.677" v="12" actId="14100"/>
        <pc:sldMkLst>
          <pc:docMk/>
          <pc:sldMk cId="3198795074" sldId="307"/>
        </pc:sldMkLst>
        <pc:spChg chg="del">
          <ac:chgData name="Dakheela Pyaree Madanayake" userId="S::200557905@student.georgianc.on.ca::e2e9b05b-8b12-484c-9b79-32f48c6b0f36" providerId="AD" clId="Web-{AEA48A51-B26E-D22F-2994-D4C1FEDAB37A}" dt="2024-04-10T00:39:47.597" v="9"/>
          <ac:spMkLst>
            <pc:docMk/>
            <pc:sldMk cId="3198795074" sldId="307"/>
            <ac:spMk id="2" creationId="{A0ABFAEA-89BF-76AB-293A-EA91B571A1D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39:47.597" v="8"/>
          <ac:spMkLst>
            <pc:docMk/>
            <pc:sldMk cId="3198795074" sldId="307"/>
            <ac:spMk id="3" creationId="{28212065-D636-8060-838E-CE462C3309E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39:47.597" v="7"/>
          <ac:spMkLst>
            <pc:docMk/>
            <pc:sldMk cId="3198795074" sldId="307"/>
            <ac:spMk id="4" creationId="{8266A970-5C50-C233-5FF9-A4A14BCDB178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39:47.597" v="6"/>
          <ac:spMkLst>
            <pc:docMk/>
            <pc:sldMk cId="3198795074" sldId="307"/>
            <ac:spMk id="5" creationId="{706BD2B8-E208-A77F-DB84-092FC1D5B01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39:42.065" v="4"/>
          <ac:spMkLst>
            <pc:docMk/>
            <pc:sldMk cId="3198795074" sldId="307"/>
            <ac:spMk id="6" creationId="{FC9F7579-FB28-FFB6-EC96-B8C60B58BAE7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39:44.222" v="5"/>
          <ac:spMkLst>
            <pc:docMk/>
            <pc:sldMk cId="3198795074" sldId="307"/>
            <ac:spMk id="7" creationId="{95DE5673-6A8B-DA01-B120-D308553F4DA4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40:10.677" v="12" actId="14100"/>
          <ac:picMkLst>
            <pc:docMk/>
            <pc:sldMk cId="3198795074" sldId="307"/>
            <ac:picMk id="8" creationId="{69664253-2829-E8AA-6020-6FEA381512E6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40:53.429" v="25" actId="14100"/>
        <pc:sldMkLst>
          <pc:docMk/>
          <pc:sldMk cId="1533673158" sldId="308"/>
        </pc:sldMkLst>
        <pc:spChg chg="del">
          <ac:chgData name="Dakheela Pyaree Madanayake" userId="S::200557905@student.georgianc.on.ca::e2e9b05b-8b12-484c-9b79-32f48c6b0f36" providerId="AD" clId="Web-{AEA48A51-B26E-D22F-2994-D4C1FEDAB37A}" dt="2024-04-10T00:40:35.538" v="22"/>
          <ac:spMkLst>
            <pc:docMk/>
            <pc:sldMk cId="1533673158" sldId="308"/>
            <ac:spMk id="2" creationId="{AC964B54-9854-705C-9196-B0071EBFF71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0:35.538" v="21"/>
          <ac:spMkLst>
            <pc:docMk/>
            <pc:sldMk cId="1533673158" sldId="308"/>
            <ac:spMk id="3" creationId="{AD6F2019-31D2-AED9-00D5-33002AB3A5B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0:35.538" v="20"/>
          <ac:spMkLst>
            <pc:docMk/>
            <pc:sldMk cId="1533673158" sldId="308"/>
            <ac:spMk id="4" creationId="{006E32DE-D8FD-2A8B-0828-6725E2F958B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0:35.538" v="19"/>
          <ac:spMkLst>
            <pc:docMk/>
            <pc:sldMk cId="1533673158" sldId="308"/>
            <ac:spMk id="5" creationId="{3570CE67-946F-5635-8F6D-285BC9CF235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0:35.538" v="18"/>
          <ac:spMkLst>
            <pc:docMk/>
            <pc:sldMk cId="1533673158" sldId="308"/>
            <ac:spMk id="6" creationId="{316B085C-7A43-BA2B-67A5-6E483E12EBD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0:35.538" v="17"/>
          <ac:spMkLst>
            <pc:docMk/>
            <pc:sldMk cId="1533673158" sldId="308"/>
            <ac:spMk id="7" creationId="{4066690C-ECB8-D435-9FDB-473630154ECB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40:53.429" v="25" actId="14100"/>
          <ac:picMkLst>
            <pc:docMk/>
            <pc:sldMk cId="1533673158" sldId="308"/>
            <ac:picMk id="8" creationId="{B6BB1895-3EC8-7AA5-39DF-1A5FBE45CAE4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41:35.979" v="35" actId="14100"/>
        <pc:sldMkLst>
          <pc:docMk/>
          <pc:sldMk cId="842213426" sldId="309"/>
        </pc:sldMkLst>
        <pc:spChg chg="del">
          <ac:chgData name="Dakheela Pyaree Madanayake" userId="S::200557905@student.georgianc.on.ca::e2e9b05b-8b12-484c-9b79-32f48c6b0f36" providerId="AD" clId="Web-{AEA48A51-B26E-D22F-2994-D4C1FEDAB37A}" dt="2024-04-10T00:41:09.024" v="32"/>
          <ac:spMkLst>
            <pc:docMk/>
            <pc:sldMk cId="842213426" sldId="309"/>
            <ac:spMk id="2" creationId="{7CC66210-5916-7C7D-17C0-AC21343819B4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1:09.024" v="31"/>
          <ac:spMkLst>
            <pc:docMk/>
            <pc:sldMk cId="842213426" sldId="309"/>
            <ac:spMk id="3" creationId="{0C837625-23FA-250F-6BE9-E59D1E20453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1:09.024" v="30"/>
          <ac:spMkLst>
            <pc:docMk/>
            <pc:sldMk cId="842213426" sldId="309"/>
            <ac:spMk id="4" creationId="{EEBCF48F-7444-A9D5-CCBF-5F47E826DCEC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1:09.024" v="29"/>
          <ac:spMkLst>
            <pc:docMk/>
            <pc:sldMk cId="842213426" sldId="309"/>
            <ac:spMk id="5" creationId="{C4EE43E8-03A6-591C-D2AA-D2A4C66123E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1:09.024" v="28"/>
          <ac:spMkLst>
            <pc:docMk/>
            <pc:sldMk cId="842213426" sldId="309"/>
            <ac:spMk id="6" creationId="{3CDF47EB-D1B1-84C1-2B3A-43DBBAFED86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1:09.024" v="27"/>
          <ac:spMkLst>
            <pc:docMk/>
            <pc:sldMk cId="842213426" sldId="309"/>
            <ac:spMk id="7" creationId="{05FEC358-0EEC-75F1-4D3C-3FA063AEF3A0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41:35.979" v="35" actId="14100"/>
          <ac:picMkLst>
            <pc:docMk/>
            <pc:sldMk cId="842213426" sldId="309"/>
            <ac:picMk id="8" creationId="{BAC639F6-F882-8634-9658-A185FEB21178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50:15.544" v="118" actId="1076"/>
        <pc:sldMkLst>
          <pc:docMk/>
          <pc:sldMk cId="3888252037" sldId="310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48:49.163" v="97" actId="20577"/>
          <ac:spMkLst>
            <pc:docMk/>
            <pc:sldMk cId="3888252037" sldId="310"/>
            <ac:spMk id="2" creationId="{A0115838-E8AB-11B7-7323-202B4A71BEE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5"/>
          <ac:spMkLst>
            <pc:docMk/>
            <pc:sldMk cId="3888252037" sldId="310"/>
            <ac:spMk id="3" creationId="{E85DBB7C-D539-CCA7-F980-704680BECBE4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4"/>
          <ac:spMkLst>
            <pc:docMk/>
            <pc:sldMk cId="3888252037" sldId="310"/>
            <ac:spMk id="4" creationId="{134D4977-B42A-1AAE-F381-EA09FDB8A23C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3"/>
          <ac:spMkLst>
            <pc:docMk/>
            <pc:sldMk cId="3888252037" sldId="310"/>
            <ac:spMk id="5" creationId="{E8F29BAC-9C24-6C93-8C77-C91462B913C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2"/>
          <ac:spMkLst>
            <pc:docMk/>
            <pc:sldMk cId="3888252037" sldId="310"/>
            <ac:spMk id="6" creationId="{EE87BD70-22B1-35FF-C28C-5BE7DCCEE2A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1"/>
          <ac:spMkLst>
            <pc:docMk/>
            <pc:sldMk cId="3888252037" sldId="310"/>
            <ac:spMk id="7" creationId="{5F83E2D4-6988-B4FA-5CF2-23B0B109F28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100"/>
          <ac:spMkLst>
            <pc:docMk/>
            <pc:sldMk cId="3888252037" sldId="310"/>
            <ac:spMk id="8" creationId="{921118B7-A9A5-5675-2D78-2795F6006D1C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99"/>
          <ac:spMkLst>
            <pc:docMk/>
            <pc:sldMk cId="3888252037" sldId="310"/>
            <ac:spMk id="9" creationId="{8F68EDBD-09CF-76C0-0040-79BCF29A215E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48:50.773" v="98"/>
          <ac:spMkLst>
            <pc:docMk/>
            <pc:sldMk cId="3888252037" sldId="310"/>
            <ac:spMk id="10" creationId="{FAB0B699-6DDD-CFD2-869F-82D73C834400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50:15.544" v="118" actId="1076"/>
          <ac:picMkLst>
            <pc:docMk/>
            <pc:sldMk cId="3888252037" sldId="310"/>
            <ac:picMk id="11" creationId="{3FCFDACE-22C0-FA37-B5C6-97695001D2C0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0:50:08.778" v="116" actId="14100"/>
          <ac:picMkLst>
            <pc:docMk/>
            <pc:sldMk cId="3888252037" sldId="310"/>
            <ac:picMk id="12" creationId="{0608675B-7FE2-59D3-1B5B-3BD9481AA811}"/>
          </ac:picMkLst>
        </pc:picChg>
      </pc:sldChg>
      <pc:sldChg chg="delSp modSp new">
        <pc:chgData name="Dakheela Pyaree Madanayake" userId="S::200557905@student.georgianc.on.ca::e2e9b05b-8b12-484c-9b79-32f48c6b0f36" providerId="AD" clId="Web-{AEA48A51-B26E-D22F-2994-D4C1FEDAB37A}" dt="2024-04-10T00:57:37.699" v="239"/>
        <pc:sldMkLst>
          <pc:docMk/>
          <pc:sldMk cId="837916605" sldId="311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57:33.542" v="231" actId="20577"/>
          <ac:spMkLst>
            <pc:docMk/>
            <pc:sldMk cId="837916605" sldId="311"/>
            <ac:spMk id="2" creationId="{EC5158BD-43F8-9B8C-D4C4-18194C7708A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9"/>
          <ac:spMkLst>
            <pc:docMk/>
            <pc:sldMk cId="837916605" sldId="311"/>
            <ac:spMk id="3" creationId="{DD093C76-0C19-218C-69F9-7BC3ACE3B04A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8"/>
          <ac:spMkLst>
            <pc:docMk/>
            <pc:sldMk cId="837916605" sldId="311"/>
            <ac:spMk id="4" creationId="{89F4AD17-A22B-49FD-9605-9FE76AA05BA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7"/>
          <ac:spMkLst>
            <pc:docMk/>
            <pc:sldMk cId="837916605" sldId="311"/>
            <ac:spMk id="5" creationId="{676D4C96-FBA0-47DB-1814-DE04175B33EE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6"/>
          <ac:spMkLst>
            <pc:docMk/>
            <pc:sldMk cId="837916605" sldId="311"/>
            <ac:spMk id="6" creationId="{31C68B3B-F7AA-E0F9-FE9D-E5038F81603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5"/>
          <ac:spMkLst>
            <pc:docMk/>
            <pc:sldMk cId="837916605" sldId="311"/>
            <ac:spMk id="7" creationId="{6FE6F345-5EBB-AC97-91B3-B057F6165846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4"/>
          <ac:spMkLst>
            <pc:docMk/>
            <pc:sldMk cId="837916605" sldId="311"/>
            <ac:spMk id="8" creationId="{609DEA17-89F4-18A4-54ED-385D08E79B28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3"/>
          <ac:spMkLst>
            <pc:docMk/>
            <pc:sldMk cId="837916605" sldId="311"/>
            <ac:spMk id="9" creationId="{9B488283-6B62-1BBE-0DBA-9CDDFE6B2459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7:37.699" v="232"/>
          <ac:spMkLst>
            <pc:docMk/>
            <pc:sldMk cId="837916605" sldId="311"/>
            <ac:spMk id="10" creationId="{15B9EB6C-6D3F-41C2-FB44-E1E518D2962F}"/>
          </ac:spMkLst>
        </pc:sp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54:15.389" v="175" actId="1076"/>
        <pc:sldMkLst>
          <pc:docMk/>
          <pc:sldMk cId="3481144832" sldId="312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53:28.401" v="169" actId="20577"/>
          <ac:spMkLst>
            <pc:docMk/>
            <pc:sldMk cId="3481144832" sldId="312"/>
            <ac:spMk id="2" creationId="{48F8F136-7FF6-D01C-C37E-98A7BAB740A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8"/>
          <ac:spMkLst>
            <pc:docMk/>
            <pc:sldMk cId="3481144832" sldId="312"/>
            <ac:spMk id="3" creationId="{44270FA0-4640-5956-41B1-07FA4BE645B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7"/>
          <ac:spMkLst>
            <pc:docMk/>
            <pc:sldMk cId="3481144832" sldId="312"/>
            <ac:spMk id="4" creationId="{382F3BF0-CA7B-8549-ACD3-DD6F1C089D7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6"/>
          <ac:spMkLst>
            <pc:docMk/>
            <pc:sldMk cId="3481144832" sldId="312"/>
            <ac:spMk id="5" creationId="{12095E48-8E64-438D-02E3-775B9F209538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5"/>
          <ac:spMkLst>
            <pc:docMk/>
            <pc:sldMk cId="3481144832" sldId="312"/>
            <ac:spMk id="6" creationId="{CC6B0A81-0C0B-C414-50B9-851F90B9EE57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4"/>
          <ac:spMkLst>
            <pc:docMk/>
            <pc:sldMk cId="3481144832" sldId="312"/>
            <ac:spMk id="7" creationId="{42BE14D2-41C0-52A0-25D7-CEB6AB6D7A5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3"/>
          <ac:spMkLst>
            <pc:docMk/>
            <pc:sldMk cId="3481144832" sldId="312"/>
            <ac:spMk id="8" creationId="{9F7A534C-8DA4-7F36-DA0F-1E27F7EB30D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2"/>
          <ac:spMkLst>
            <pc:docMk/>
            <pc:sldMk cId="3481144832" sldId="312"/>
            <ac:spMk id="9" creationId="{7DD20E1F-9CE3-2BE1-47D2-C79040C22434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2:08.848" v="151"/>
          <ac:spMkLst>
            <pc:docMk/>
            <pc:sldMk cId="3481144832" sldId="312"/>
            <ac:spMk id="10" creationId="{59493303-F36E-8579-E6A5-85FD1AA94C17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54:15.389" v="175" actId="1076"/>
          <ac:picMkLst>
            <pc:docMk/>
            <pc:sldMk cId="3481144832" sldId="312"/>
            <ac:picMk id="11" creationId="{3FD6FF2D-2DD5-01B0-D177-67E7BE169DC6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0:56:56.852" v="221" actId="1076"/>
        <pc:sldMkLst>
          <pc:docMk/>
          <pc:sldMk cId="2229628259" sldId="313"/>
        </pc:sldMkLst>
        <pc:spChg chg="mod">
          <ac:chgData name="Dakheela Pyaree Madanayake" userId="S::200557905@student.georgianc.on.ca::e2e9b05b-8b12-484c-9b79-32f48c6b0f36" providerId="AD" clId="Web-{AEA48A51-B26E-D22F-2994-D4C1FEDAB37A}" dt="2024-04-10T00:54:32.577" v="186" actId="20577"/>
          <ac:spMkLst>
            <pc:docMk/>
            <pc:sldMk cId="2229628259" sldId="313"/>
            <ac:spMk id="2" creationId="{AAFE38FC-DBE9-7740-2A5D-4AB64965A2C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94"/>
          <ac:spMkLst>
            <pc:docMk/>
            <pc:sldMk cId="2229628259" sldId="313"/>
            <ac:spMk id="3" creationId="{3F6A1287-2482-7100-CA9D-43476070FD4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93"/>
          <ac:spMkLst>
            <pc:docMk/>
            <pc:sldMk cId="2229628259" sldId="313"/>
            <ac:spMk id="4" creationId="{2ADB7238-FADA-7ABD-5C2E-C4EF0563D7C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92"/>
          <ac:spMkLst>
            <pc:docMk/>
            <pc:sldMk cId="2229628259" sldId="313"/>
            <ac:spMk id="5" creationId="{FCDAEE9A-DC8B-AFCF-B4B0-951B7B717EA9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91"/>
          <ac:spMkLst>
            <pc:docMk/>
            <pc:sldMk cId="2229628259" sldId="313"/>
            <ac:spMk id="6" creationId="{775DA358-55E8-DFB0-B61C-38A1BBC55E0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90"/>
          <ac:spMkLst>
            <pc:docMk/>
            <pc:sldMk cId="2229628259" sldId="313"/>
            <ac:spMk id="7" creationId="{0FC88770-3EFD-E042-6366-86CC55186239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89"/>
          <ac:spMkLst>
            <pc:docMk/>
            <pc:sldMk cId="2229628259" sldId="313"/>
            <ac:spMk id="8" creationId="{E1D0616C-A0A0-A01A-1C1E-3ED0D6C138A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88"/>
          <ac:spMkLst>
            <pc:docMk/>
            <pc:sldMk cId="2229628259" sldId="313"/>
            <ac:spMk id="9" creationId="{DCD52C2F-616C-E64B-0209-DB6AF1BC0E8C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0:54:35.453" v="187"/>
          <ac:spMkLst>
            <pc:docMk/>
            <pc:sldMk cId="2229628259" sldId="313"/>
            <ac:spMk id="10" creationId="{3AD88391-0FD0-7DE0-E307-43C28E1B8F6C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0:56:44.617" v="219" actId="1076"/>
          <ac:picMkLst>
            <pc:docMk/>
            <pc:sldMk cId="2229628259" sldId="313"/>
            <ac:picMk id="11" creationId="{B41D4E73-022D-9CB6-1C1C-020D9230CEAE}"/>
          </ac:picMkLst>
        </pc:picChg>
        <pc:picChg chg="add del mod">
          <ac:chgData name="Dakheela Pyaree Madanayake" userId="S::200557905@student.georgianc.on.ca::e2e9b05b-8b12-484c-9b79-32f48c6b0f36" providerId="AD" clId="Web-{AEA48A51-B26E-D22F-2994-D4C1FEDAB37A}" dt="2024-04-10T00:55:40.535" v="205"/>
          <ac:picMkLst>
            <pc:docMk/>
            <pc:sldMk cId="2229628259" sldId="313"/>
            <ac:picMk id="12" creationId="{29A59F70-A83C-702B-B6C8-9B28A10F5686}"/>
          </ac:picMkLst>
        </pc:picChg>
        <pc:picChg chg="add mod modCrop">
          <ac:chgData name="Dakheela Pyaree Madanayake" userId="S::200557905@student.georgianc.on.ca::e2e9b05b-8b12-484c-9b79-32f48c6b0f36" providerId="AD" clId="Web-{AEA48A51-B26E-D22F-2994-D4C1FEDAB37A}" dt="2024-04-10T00:56:56.852" v="221" actId="1076"/>
          <ac:picMkLst>
            <pc:docMk/>
            <pc:sldMk cId="2229628259" sldId="313"/>
            <ac:picMk id="13" creationId="{D36E3822-35FA-48F5-61CD-73365BAFB2A7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3:28:12.903" v="513" actId="14100"/>
        <pc:sldMkLst>
          <pc:docMk/>
          <pc:sldMk cId="3404818874" sldId="314"/>
        </pc:sldMkLst>
        <pc:spChg chg="mod">
          <ac:chgData name="Dakheela Pyaree Madanayake" userId="S::200557905@student.georgianc.on.ca::e2e9b05b-8b12-484c-9b79-32f48c6b0f36" providerId="AD" clId="Web-{AEA48A51-B26E-D22F-2994-D4C1FEDAB37A}" dt="2024-04-10T03:20:07.297" v="461" actId="20577"/>
          <ac:spMkLst>
            <pc:docMk/>
            <pc:sldMk cId="3404818874" sldId="314"/>
            <ac:spMk id="2" creationId="{C2CF6D83-4E64-AF39-BEA9-6BE5621114A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5"/>
          <ac:spMkLst>
            <pc:docMk/>
            <pc:sldMk cId="3404818874" sldId="314"/>
            <ac:spMk id="3" creationId="{C51EA4DC-D696-FA6E-58A6-2E195C0986B3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4"/>
          <ac:spMkLst>
            <pc:docMk/>
            <pc:sldMk cId="3404818874" sldId="314"/>
            <ac:spMk id="4" creationId="{C47BC444-FF2E-E0DC-868F-EBDF461990C8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3"/>
          <ac:spMkLst>
            <pc:docMk/>
            <pc:sldMk cId="3404818874" sldId="314"/>
            <ac:spMk id="5" creationId="{E58DFA3A-83D0-A870-E30A-72341CBDAA30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2"/>
          <ac:spMkLst>
            <pc:docMk/>
            <pc:sldMk cId="3404818874" sldId="314"/>
            <ac:spMk id="6" creationId="{3D482C26-533A-F546-7DFA-38E9D1A86CC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1"/>
          <ac:spMkLst>
            <pc:docMk/>
            <pc:sldMk cId="3404818874" sldId="314"/>
            <ac:spMk id="7" creationId="{86C7B74C-A126-2FAD-CDB5-BE1574BCEEA2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50"/>
          <ac:spMkLst>
            <pc:docMk/>
            <pc:sldMk cId="3404818874" sldId="314"/>
            <ac:spMk id="8" creationId="{31192D75-2600-9DAA-8B8C-B36CB31880F4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49"/>
          <ac:spMkLst>
            <pc:docMk/>
            <pc:sldMk cId="3404818874" sldId="314"/>
            <ac:spMk id="9" creationId="{D6C6102D-7109-9353-CC83-5F2F2944345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19:43.546" v="448"/>
          <ac:spMkLst>
            <pc:docMk/>
            <pc:sldMk cId="3404818874" sldId="314"/>
            <ac:spMk id="10" creationId="{9649A37E-609F-63E0-0DDA-7D32A0959975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8:02.294" v="511" actId="14100"/>
          <ac:spMkLst>
            <pc:docMk/>
            <pc:sldMk cId="3404818874" sldId="314"/>
            <ac:spMk id="13" creationId="{3555ED4E-55EB-3E91-E0DC-905A6634B8AE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8:12.903" v="513" actId="14100"/>
          <ac:spMkLst>
            <pc:docMk/>
            <pc:sldMk cId="3404818874" sldId="314"/>
            <ac:spMk id="14" creationId="{91BBA9D4-1D8F-49E7-D28A-46E29BC2658C}"/>
          </ac:spMkLst>
        </pc:spChg>
        <pc:picChg chg="add mod">
          <ac:chgData name="Dakheela Pyaree Madanayake" userId="S::200557905@student.georgianc.on.ca::e2e9b05b-8b12-484c-9b79-32f48c6b0f36" providerId="AD" clId="Web-{AEA48A51-B26E-D22F-2994-D4C1FEDAB37A}" dt="2024-04-10T03:23:54.725" v="495" actId="1076"/>
          <ac:picMkLst>
            <pc:docMk/>
            <pc:sldMk cId="3404818874" sldId="314"/>
            <ac:picMk id="11" creationId="{2AE6A694-937C-511B-96F5-23A181F5FBB4}"/>
          </ac:picMkLst>
        </pc:picChg>
        <pc:picChg chg="add mod">
          <ac:chgData name="Dakheela Pyaree Madanayake" userId="S::200557905@student.georgianc.on.ca::e2e9b05b-8b12-484c-9b79-32f48c6b0f36" providerId="AD" clId="Web-{AEA48A51-B26E-D22F-2994-D4C1FEDAB37A}" dt="2024-04-10T03:23:50.240" v="494" actId="1076"/>
          <ac:picMkLst>
            <pc:docMk/>
            <pc:sldMk cId="3404818874" sldId="314"/>
            <ac:picMk id="12" creationId="{94BD0FCD-0F5A-B248-D554-2050675694EC}"/>
          </ac:picMkLst>
        </pc:picChg>
      </pc:sldChg>
      <pc:sldChg chg="addSp delSp modSp new">
        <pc:chgData name="Dakheela Pyaree Madanayake" userId="S::200557905@student.georgianc.on.ca::e2e9b05b-8b12-484c-9b79-32f48c6b0f36" providerId="AD" clId="Web-{AEA48A51-B26E-D22F-2994-D4C1FEDAB37A}" dt="2024-04-10T03:22:38.191" v="483" actId="20577"/>
        <pc:sldMkLst>
          <pc:docMk/>
          <pc:sldMk cId="3351780950" sldId="315"/>
        </pc:sldMkLst>
        <pc:spChg chg="mod">
          <ac:chgData name="Dakheela Pyaree Madanayake" userId="S::200557905@student.georgianc.on.ca::e2e9b05b-8b12-484c-9b79-32f48c6b0f36" providerId="AD" clId="Web-{AEA48A51-B26E-D22F-2994-D4C1FEDAB37A}" dt="2024-04-10T03:21:24.486" v="465"/>
          <ac:spMkLst>
            <pc:docMk/>
            <pc:sldMk cId="3351780950" sldId="315"/>
            <ac:spMk id="2" creationId="{DFD3C41D-7E00-3838-A7FB-CD24CFAD47DB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73"/>
          <ac:spMkLst>
            <pc:docMk/>
            <pc:sldMk cId="3351780950" sldId="315"/>
            <ac:spMk id="3" creationId="{15C1A9FE-1A16-8E7F-380F-FCB9A99D6C71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72"/>
          <ac:spMkLst>
            <pc:docMk/>
            <pc:sldMk cId="3351780950" sldId="315"/>
            <ac:spMk id="4" creationId="{AE9708C6-F3B3-4561-03CD-258940FDD46E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71"/>
          <ac:spMkLst>
            <pc:docMk/>
            <pc:sldMk cId="3351780950" sldId="315"/>
            <ac:spMk id="5" creationId="{D781BA61-41A6-68A1-FEE9-7547EE37160D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70"/>
          <ac:spMkLst>
            <pc:docMk/>
            <pc:sldMk cId="3351780950" sldId="315"/>
            <ac:spMk id="6" creationId="{25C35725-781F-4B51-D7AD-902B4C18D29F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69"/>
          <ac:spMkLst>
            <pc:docMk/>
            <pc:sldMk cId="3351780950" sldId="315"/>
            <ac:spMk id="7" creationId="{4CBDD430-B4A4-4C39-34AE-EE8E5D4B8BFE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68"/>
          <ac:spMkLst>
            <pc:docMk/>
            <pc:sldMk cId="3351780950" sldId="315"/>
            <ac:spMk id="8" creationId="{AEB2E9D2-B08B-8943-E8A6-17CBF9AF4685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67"/>
          <ac:spMkLst>
            <pc:docMk/>
            <pc:sldMk cId="3351780950" sldId="315"/>
            <ac:spMk id="9" creationId="{1AF45275-E0C0-2F39-B8AB-872C234C922D}"/>
          </ac:spMkLst>
        </pc:spChg>
        <pc:spChg chg="del">
          <ac:chgData name="Dakheela Pyaree Madanayake" userId="S::200557905@student.georgianc.on.ca::e2e9b05b-8b12-484c-9b79-32f48c6b0f36" providerId="AD" clId="Web-{AEA48A51-B26E-D22F-2994-D4C1FEDAB37A}" dt="2024-04-10T03:21:28.330" v="466"/>
          <ac:spMkLst>
            <pc:docMk/>
            <pc:sldMk cId="3351780950" sldId="315"/>
            <ac:spMk id="10" creationId="{ECE51371-250A-6F3B-538C-D9C23618592D}"/>
          </ac:spMkLst>
        </pc:spChg>
        <pc:spChg chg="add mod">
          <ac:chgData name="Dakheela Pyaree Madanayake" userId="S::200557905@student.georgianc.on.ca::e2e9b05b-8b12-484c-9b79-32f48c6b0f36" providerId="AD" clId="Web-{AEA48A51-B26E-D22F-2994-D4C1FEDAB37A}" dt="2024-04-10T03:22:38.191" v="483" actId="20577"/>
          <ac:spMkLst>
            <pc:docMk/>
            <pc:sldMk cId="3351780950" sldId="315"/>
            <ac:spMk id="12" creationId="{8B6A8DDF-62FC-2B6B-2797-EAAA7C3F6F67}"/>
          </ac:spMkLst>
        </pc:spChg>
        <pc:picChg chg="add del mod">
          <ac:chgData name="Dakheela Pyaree Madanayake" userId="S::200557905@student.georgianc.on.ca::e2e9b05b-8b12-484c-9b79-32f48c6b0f36" providerId="AD" clId="Web-{AEA48A51-B26E-D22F-2994-D4C1FEDAB37A}" dt="2024-04-10T03:21:54.784" v="476"/>
          <ac:picMkLst>
            <pc:docMk/>
            <pc:sldMk cId="3351780950" sldId="315"/>
            <ac:picMk id="11" creationId="{D00FAF67-144E-4F94-84BA-5C6EB89A6299}"/>
          </ac:picMkLst>
        </pc:picChg>
      </pc:sldChg>
      <pc:sldChg chg="new del">
        <pc:chgData name="Dakheela Pyaree Madanayake" userId="S::200557905@student.georgianc.on.ca::e2e9b05b-8b12-484c-9b79-32f48c6b0f36" providerId="AD" clId="Web-{AEA48A51-B26E-D22F-2994-D4C1FEDAB37A}" dt="2024-04-10T04:36:58.327" v="516"/>
        <pc:sldMkLst>
          <pc:docMk/>
          <pc:sldMk cId="1179783482" sldId="316"/>
        </pc:sldMkLst>
      </pc:sldChg>
      <pc:sldChg chg="addSp delSp modSp add replId">
        <pc:chgData name="Dakheela Pyaree Madanayake" userId="S::200557905@student.georgianc.on.ca::e2e9b05b-8b12-484c-9b79-32f48c6b0f36" providerId="AD" clId="Web-{AEA48A51-B26E-D22F-2994-D4C1FEDAB37A}" dt="2024-04-10T04:37:36.752" v="532" actId="20577"/>
        <pc:sldMkLst>
          <pc:docMk/>
          <pc:sldMk cId="476268536" sldId="317"/>
        </pc:sldMkLst>
        <pc:spChg chg="add mod">
          <ac:chgData name="Dakheela Pyaree Madanayake" userId="S::200557905@student.georgianc.on.ca::e2e9b05b-8b12-484c-9b79-32f48c6b0f36" providerId="AD" clId="Web-{AEA48A51-B26E-D22F-2994-D4C1FEDAB37A}" dt="2024-04-10T04:37:36.752" v="532" actId="20577"/>
          <ac:spMkLst>
            <pc:docMk/>
            <pc:sldMk cId="476268536" sldId="317"/>
            <ac:spMk id="3" creationId="{9057E7A1-FC14-9875-FC97-31E3F3ECAC56}"/>
          </ac:spMkLst>
        </pc:spChg>
        <pc:spChg chg="mod">
          <ac:chgData name="Dakheela Pyaree Madanayake" userId="S::200557905@student.georgianc.on.ca::e2e9b05b-8b12-484c-9b79-32f48c6b0f36" providerId="AD" clId="Web-{AEA48A51-B26E-D22F-2994-D4C1FEDAB37A}" dt="2024-04-10T04:37:06.906" v="518" actId="20577"/>
          <ac:spMkLst>
            <pc:docMk/>
            <pc:sldMk cId="476268536" sldId="317"/>
            <ac:spMk id="7" creationId="{3AC003B8-9019-C038-A610-00CD24AFEC28}"/>
          </ac:spMkLst>
        </pc:spChg>
        <pc:spChg chg="del mod">
          <ac:chgData name="Dakheela Pyaree Madanayake" userId="S::200557905@student.georgianc.on.ca::e2e9b05b-8b12-484c-9b79-32f48c6b0f36" providerId="AD" clId="Web-{AEA48A51-B26E-D22F-2994-D4C1FEDAB37A}" dt="2024-04-10T04:37:18.282" v="525"/>
          <ac:spMkLst>
            <pc:docMk/>
            <pc:sldMk cId="476268536" sldId="317"/>
            <ac:spMk id="10" creationId="{29574C58-7A10-63A2-CCF1-71A76A48F4B9}"/>
          </ac:spMkLst>
        </pc:spChg>
        <pc:spChg chg="mod">
          <ac:chgData name="Dakheela Pyaree Madanayake" userId="S::200557905@student.georgianc.on.ca::e2e9b05b-8b12-484c-9b79-32f48c6b0f36" providerId="AD" clId="Web-{AEA48A51-B26E-D22F-2994-D4C1FEDAB37A}" dt="2024-04-10T04:37:13.563" v="521" actId="20577"/>
          <ac:spMkLst>
            <pc:docMk/>
            <pc:sldMk cId="476268536" sldId="317"/>
            <ac:spMk id="365" creationId="{00000000-0000-0000-0000-000000000000}"/>
          </ac:spMkLst>
        </pc:spChg>
        <pc:graphicFrameChg chg="del">
          <ac:chgData name="Dakheela Pyaree Madanayake" userId="S::200557905@student.georgianc.on.ca::e2e9b05b-8b12-484c-9b79-32f48c6b0f36" providerId="AD" clId="Web-{AEA48A51-B26E-D22F-2994-D4C1FEDAB37A}" dt="2024-04-10T04:37:14.938" v="522"/>
          <ac:graphicFrameMkLst>
            <pc:docMk/>
            <pc:sldMk cId="476268536" sldId="317"/>
            <ac:graphicFrameMk id="8" creationId="{D1194440-E7BE-C443-44A1-86F6F81B6359}"/>
          </ac:graphicFrameMkLst>
        </pc:graphicFrameChg>
        <pc:graphicFrameChg chg="del">
          <ac:chgData name="Dakheela Pyaree Madanayake" userId="S::200557905@student.georgianc.on.ca::e2e9b05b-8b12-484c-9b79-32f48c6b0f36" providerId="AD" clId="Web-{AEA48A51-B26E-D22F-2994-D4C1FEDAB37A}" dt="2024-04-10T04:37:20.438" v="526"/>
          <ac:graphicFrameMkLst>
            <pc:docMk/>
            <pc:sldMk cId="476268536" sldId="317"/>
            <ac:graphicFrameMk id="9" creationId="{73E02B62-C4A3-0236-449E-E52D3BBAEB1E}"/>
          </ac:graphicFrameMkLst>
        </pc:graphicFrameChg>
      </pc:sldChg>
    </pc:docChg>
  </pc:docChgLst>
  <pc:docChgLst>
    <pc:chgData name="Donya Bonyadian" userId="S::200508175@student.georgianc.on.ca::e4502e8e-0a49-4995-84cb-8027111df659" providerId="AD" clId="Web-{B5E275AA-B3E7-D4A7-C16C-7F3AA5568A75}"/>
    <pc:docChg chg="addSld delSld modSld sldOrd">
      <pc:chgData name="Donya Bonyadian" userId="S::200508175@student.georgianc.on.ca::e4502e8e-0a49-4995-84cb-8027111df659" providerId="AD" clId="Web-{B5E275AA-B3E7-D4A7-C16C-7F3AA5568A75}" dt="2024-04-10T18:12:09.307" v="771" actId="1076"/>
      <pc:docMkLst>
        <pc:docMk/>
      </pc:docMkLst>
      <pc:sldChg chg="addSp delSp modSp">
        <pc:chgData name="Donya Bonyadian" userId="S::200508175@student.georgianc.on.ca::e4502e8e-0a49-4995-84cb-8027111df659" providerId="AD" clId="Web-{B5E275AA-B3E7-D4A7-C16C-7F3AA5568A75}" dt="2024-04-10T16:08:38.807" v="190" actId="1076"/>
        <pc:sldMkLst>
          <pc:docMk/>
          <pc:sldMk cId="4028791687" sldId="300"/>
        </pc:sldMkLst>
        <pc:spChg chg="del mod">
          <ac:chgData name="Donya Bonyadian" userId="S::200508175@student.georgianc.on.ca::e4502e8e-0a49-4995-84cb-8027111df659" providerId="AD" clId="Web-{B5E275AA-B3E7-D4A7-C16C-7F3AA5568A75}" dt="2024-04-10T15:51:28.174" v="45"/>
          <ac:spMkLst>
            <pc:docMk/>
            <pc:sldMk cId="4028791687" sldId="300"/>
            <ac:spMk id="5" creationId="{DE022216-C828-D67C-D607-B1E33F994D13}"/>
          </ac:spMkLst>
        </pc:spChg>
        <pc:spChg chg="del">
          <ac:chgData name="Donya Bonyadian" userId="S::200508175@student.georgianc.on.ca::e4502e8e-0a49-4995-84cb-8027111df659" providerId="AD" clId="Web-{B5E275AA-B3E7-D4A7-C16C-7F3AA5568A75}" dt="2024-04-10T15:51:33.721" v="48"/>
          <ac:spMkLst>
            <pc:docMk/>
            <pc:sldMk cId="4028791687" sldId="300"/>
            <ac:spMk id="6" creationId="{C1871136-C1B0-72B0-9D82-0A40965B28FA}"/>
          </ac:spMkLst>
        </pc:spChg>
        <pc:spChg chg="add mod">
          <ac:chgData name="Donya Bonyadian" userId="S::200508175@student.georgianc.on.ca::e4502e8e-0a49-4995-84cb-8027111df659" providerId="AD" clId="Web-{B5E275AA-B3E7-D4A7-C16C-7F3AA5568A75}" dt="2024-04-10T16:08:36.150" v="189" actId="1076"/>
          <ac:spMkLst>
            <pc:docMk/>
            <pc:sldMk cId="4028791687" sldId="300"/>
            <ac:spMk id="7" creationId="{D36E2431-B4AF-6F18-D1DB-3161FE7DFBFF}"/>
          </ac:spMkLst>
        </pc:spChg>
        <pc:spChg chg="add del mod">
          <ac:chgData name="Donya Bonyadian" userId="S::200508175@student.georgianc.on.ca::e4502e8e-0a49-4995-84cb-8027111df659" providerId="AD" clId="Web-{B5E275AA-B3E7-D4A7-C16C-7F3AA5568A75}" dt="2024-04-10T15:53:40.474" v="92"/>
          <ac:spMkLst>
            <pc:docMk/>
            <pc:sldMk cId="4028791687" sldId="300"/>
            <ac:spMk id="8" creationId="{FE0ED4A9-C43B-DF8C-35D3-967A04BAEE68}"/>
          </ac:spMkLst>
        </pc:spChg>
        <pc:spChg chg="add del mod">
          <ac:chgData name="Donya Bonyadian" userId="S::200508175@student.georgianc.on.ca::e4502e8e-0a49-4995-84cb-8027111df659" providerId="AD" clId="Web-{B5E275AA-B3E7-D4A7-C16C-7F3AA5568A75}" dt="2024-04-10T15:54:37.741" v="96"/>
          <ac:spMkLst>
            <pc:docMk/>
            <pc:sldMk cId="4028791687" sldId="300"/>
            <ac:spMk id="9" creationId="{3E38DD9E-6086-FB06-B5D1-1C77AF02536B}"/>
          </ac:spMkLst>
        </pc:spChg>
        <pc:spChg chg="add del">
          <ac:chgData name="Donya Bonyadian" userId="S::200508175@student.georgianc.on.ca::e4502e8e-0a49-4995-84cb-8027111df659" providerId="AD" clId="Web-{B5E275AA-B3E7-D4A7-C16C-7F3AA5568A75}" dt="2024-04-10T16:02:08.907" v="110"/>
          <ac:spMkLst>
            <pc:docMk/>
            <pc:sldMk cId="4028791687" sldId="300"/>
            <ac:spMk id="13" creationId="{BE6808FC-99B4-E631-658B-77DF71D40C9B}"/>
          </ac:spMkLst>
        </pc:spChg>
        <pc:spChg chg="add mod">
          <ac:chgData name="Donya Bonyadian" userId="S::200508175@student.georgianc.on.ca::e4502e8e-0a49-4995-84cb-8027111df659" providerId="AD" clId="Web-{B5E275AA-B3E7-D4A7-C16C-7F3AA5568A75}" dt="2024-04-10T16:07:47.649" v="173" actId="20577"/>
          <ac:spMkLst>
            <pc:docMk/>
            <pc:sldMk cId="4028791687" sldId="300"/>
            <ac:spMk id="14" creationId="{94CED4D9-8115-0F67-D5E5-84D8EE55EF21}"/>
          </ac:spMkLst>
        </pc:spChg>
        <pc:picChg chg="del">
          <ac:chgData name="Donya Bonyadian" userId="S::200508175@student.georgianc.on.ca::e4502e8e-0a49-4995-84cb-8027111df659" providerId="AD" clId="Web-{B5E275AA-B3E7-D4A7-C16C-7F3AA5568A75}" dt="2024-04-10T15:51:31.799" v="47"/>
          <ac:picMkLst>
            <pc:docMk/>
            <pc:sldMk cId="4028791687" sldId="300"/>
            <ac:picMk id="3" creationId="{F42AA91B-F035-B6B8-EDA1-203C646FA776}"/>
          </ac:picMkLst>
        </pc:picChg>
        <pc:picChg chg="del">
          <ac:chgData name="Donya Bonyadian" userId="S::200508175@student.georgianc.on.ca::e4502e8e-0a49-4995-84cb-8027111df659" providerId="AD" clId="Web-{B5E275AA-B3E7-D4A7-C16C-7F3AA5568A75}" dt="2024-04-10T15:51:31.768" v="46"/>
          <ac:picMkLst>
            <pc:docMk/>
            <pc:sldMk cId="4028791687" sldId="300"/>
            <ac:picMk id="4" creationId="{D7DA37EF-96B3-9E2B-AF74-ABBFA304CAF9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5:56:16.305" v="99"/>
          <ac:picMkLst>
            <pc:docMk/>
            <pc:sldMk cId="4028791687" sldId="300"/>
            <ac:picMk id="10" creationId="{974E6F1C-2BAE-2957-13E6-2CFF23D31DB3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6:00:26.374" v="103"/>
          <ac:picMkLst>
            <pc:docMk/>
            <pc:sldMk cId="4028791687" sldId="300"/>
            <ac:picMk id="11" creationId="{85202A22-4B94-4E04-6399-F3AB41B0E026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6:07:32.696" v="161" actId="14100"/>
          <ac:picMkLst>
            <pc:docMk/>
            <pc:sldMk cId="4028791687" sldId="300"/>
            <ac:picMk id="12" creationId="{23A837E0-D2F3-DE5C-E67B-15ACBCC2C2CA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6:04:09.488" v="146"/>
          <ac:picMkLst>
            <pc:docMk/>
            <pc:sldMk cId="4028791687" sldId="300"/>
            <ac:picMk id="15" creationId="{C7D31860-EB00-F78B-CCD5-873FC0F56BF4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6:08:38.807" v="190" actId="1076"/>
          <ac:picMkLst>
            <pc:docMk/>
            <pc:sldMk cId="4028791687" sldId="300"/>
            <ac:picMk id="16" creationId="{2AE4B57A-DE23-A070-EF21-405BDE3F72EB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6:07:35.758" v="162" actId="14100"/>
          <ac:picMkLst>
            <pc:docMk/>
            <pc:sldMk cId="4028791687" sldId="300"/>
            <ac:picMk id="17" creationId="{DCE96EA4-5732-C6E1-223C-BF874366E740}"/>
          </ac:picMkLst>
        </pc:picChg>
      </pc:sldChg>
      <pc:sldChg chg="addSp delSp modSp">
        <pc:chgData name="Donya Bonyadian" userId="S::200508175@student.georgianc.on.ca::e4502e8e-0a49-4995-84cb-8027111df659" providerId="AD" clId="Web-{B5E275AA-B3E7-D4A7-C16C-7F3AA5568A75}" dt="2024-04-10T15:44:03.586" v="43" actId="14100"/>
        <pc:sldMkLst>
          <pc:docMk/>
          <pc:sldMk cId="3697205844" sldId="301"/>
        </pc:sldMkLst>
        <pc:picChg chg="add del mod">
          <ac:chgData name="Donya Bonyadian" userId="S::200508175@student.georgianc.on.ca::e4502e8e-0a49-4995-84cb-8027111df659" providerId="AD" clId="Web-{B5E275AA-B3E7-D4A7-C16C-7F3AA5568A75}" dt="2024-04-10T15:27:03.594" v="5"/>
          <ac:picMkLst>
            <pc:docMk/>
            <pc:sldMk cId="3697205844" sldId="301"/>
            <ac:picMk id="3" creationId="{FA315302-8C17-E4CA-6539-91E9CDAFD8B3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5:43:50.867" v="37"/>
          <ac:picMkLst>
            <pc:docMk/>
            <pc:sldMk cId="3697205844" sldId="301"/>
            <ac:picMk id="4" creationId="{1AD4335B-679A-E617-B844-5E9E8143402E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5:34:13.885" v="26"/>
          <ac:picMkLst>
            <pc:docMk/>
            <pc:sldMk cId="3697205844" sldId="301"/>
            <ac:picMk id="5" creationId="{109E69D7-A583-B7B6-FC24-DC5FED130E4D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5:34:40.417" v="36" actId="1076"/>
          <ac:picMkLst>
            <pc:docMk/>
            <pc:sldMk cId="3697205844" sldId="301"/>
            <ac:picMk id="6" creationId="{83722079-AE92-96E3-FC4C-1DE3A10FF2C7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5:44:03.586" v="43" actId="14100"/>
          <ac:picMkLst>
            <pc:docMk/>
            <pc:sldMk cId="3697205844" sldId="301"/>
            <ac:picMk id="7" creationId="{7BCA8B17-984E-96E7-6327-3A3416CC66EB}"/>
          </ac:picMkLst>
        </pc:picChg>
        <pc:picChg chg="add del">
          <ac:chgData name="Donya Bonyadian" userId="S::200508175@student.georgianc.on.ca::e4502e8e-0a49-4995-84cb-8027111df659" providerId="AD" clId="Web-{B5E275AA-B3E7-D4A7-C16C-7F3AA5568A75}" dt="2024-04-10T15:26:41.343" v="2"/>
          <ac:picMkLst>
            <pc:docMk/>
            <pc:sldMk cId="3697205844" sldId="301"/>
            <ac:picMk id="11" creationId="{EBB20409-C6F4-834D-B1EF-DF93A44FDDF8}"/>
          </ac:picMkLst>
        </pc:picChg>
        <pc:picChg chg="del">
          <ac:chgData name="Donya Bonyadian" userId="S::200508175@student.georgianc.on.ca::e4502e8e-0a49-4995-84cb-8027111df659" providerId="AD" clId="Web-{B5E275AA-B3E7-D4A7-C16C-7F3AA5568A75}" dt="2024-04-10T15:30:49.271" v="16"/>
          <ac:picMkLst>
            <pc:docMk/>
            <pc:sldMk cId="3697205844" sldId="301"/>
            <ac:picMk id="13" creationId="{1C26DE88-EF65-BB27-EDBD-81E816287256}"/>
          </ac:picMkLst>
        </pc:picChg>
      </pc:sldChg>
      <pc:sldChg chg="addSp modSp">
        <pc:chgData name="Donya Bonyadian" userId="S::200508175@student.georgianc.on.ca::e4502e8e-0a49-4995-84cb-8027111df659" providerId="AD" clId="Web-{B5E275AA-B3E7-D4A7-C16C-7F3AA5568A75}" dt="2024-04-10T16:36:55.111" v="357" actId="20577"/>
        <pc:sldMkLst>
          <pc:docMk/>
          <pc:sldMk cId="3942356769" sldId="318"/>
        </pc:sldMkLst>
        <pc:spChg chg="add mod">
          <ac:chgData name="Donya Bonyadian" userId="S::200508175@student.georgianc.on.ca::e4502e8e-0a49-4995-84cb-8027111df659" providerId="AD" clId="Web-{B5E275AA-B3E7-D4A7-C16C-7F3AA5568A75}" dt="2024-04-10T16:36:55.111" v="357" actId="20577"/>
          <ac:spMkLst>
            <pc:docMk/>
            <pc:sldMk cId="3942356769" sldId="318"/>
            <ac:spMk id="3" creationId="{A1A82880-FC52-17E3-35F5-37D0B1561B9B}"/>
          </ac:spMkLst>
        </pc:spChg>
      </pc:sldChg>
      <pc:sldChg chg="addSp delSp modSp">
        <pc:chgData name="Donya Bonyadian" userId="S::200508175@student.georgianc.on.ca::e4502e8e-0a49-4995-84cb-8027111df659" providerId="AD" clId="Web-{B5E275AA-B3E7-D4A7-C16C-7F3AA5568A75}" dt="2024-04-10T18:12:09.307" v="771" actId="1076"/>
        <pc:sldMkLst>
          <pc:docMk/>
          <pc:sldMk cId="1178679342" sldId="320"/>
        </pc:sldMkLst>
        <pc:spChg chg="mod">
          <ac:chgData name="Donya Bonyadian" userId="S::200508175@student.georgianc.on.ca::e4502e8e-0a49-4995-84cb-8027111df659" providerId="AD" clId="Web-{B5E275AA-B3E7-D4A7-C16C-7F3AA5568A75}" dt="2024-04-10T17:26:27.993" v="538" actId="20577"/>
          <ac:spMkLst>
            <pc:docMk/>
            <pc:sldMk cId="1178679342" sldId="320"/>
            <ac:spMk id="2" creationId="{CDFEBC73-BB0F-B9E5-076A-E661DCFD2DBF}"/>
          </ac:spMkLst>
        </pc:spChg>
        <pc:spChg chg="add mod">
          <ac:chgData name="Donya Bonyadian" userId="S::200508175@student.georgianc.on.ca::e4502e8e-0a49-4995-84cb-8027111df659" providerId="AD" clId="Web-{B5E275AA-B3E7-D4A7-C16C-7F3AA5568A75}" dt="2024-04-10T16:44:10.324" v="422" actId="1076"/>
          <ac:spMkLst>
            <pc:docMk/>
            <pc:sldMk cId="1178679342" sldId="320"/>
            <ac:spMk id="4" creationId="{F592EC87-9734-12C7-FA90-0220D266BE90}"/>
          </ac:spMkLst>
        </pc:spChg>
        <pc:picChg chg="add del mod">
          <ac:chgData name="Donya Bonyadian" userId="S::200508175@student.georgianc.on.ca::e4502e8e-0a49-4995-84cb-8027111df659" providerId="AD" clId="Web-{B5E275AA-B3E7-D4A7-C16C-7F3AA5568A75}" dt="2024-04-10T16:44:19.450" v="423"/>
          <ac:picMkLst>
            <pc:docMk/>
            <pc:sldMk cId="1178679342" sldId="320"/>
            <ac:picMk id="3" creationId="{AE2F8B9A-375D-FE01-D056-2E997CBEA408}"/>
          </ac:picMkLst>
        </pc:picChg>
        <pc:picChg chg="add del mod modCrop">
          <ac:chgData name="Donya Bonyadian" userId="S::200508175@student.georgianc.on.ca::e4502e8e-0a49-4995-84cb-8027111df659" providerId="AD" clId="Web-{B5E275AA-B3E7-D4A7-C16C-7F3AA5568A75}" dt="2024-04-10T17:38:00.915" v="592"/>
          <ac:picMkLst>
            <pc:docMk/>
            <pc:sldMk cId="1178679342" sldId="320"/>
            <ac:picMk id="5" creationId="{A69E805A-1A64-23F6-0014-D101D3B17A57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6:45:40.905" v="434" actId="1076"/>
          <ac:picMkLst>
            <pc:docMk/>
            <pc:sldMk cId="1178679342" sldId="320"/>
            <ac:picMk id="6" creationId="{B723414E-5402-4265-DDA5-3EC887A8B417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8:10:13.242" v="762"/>
          <ac:picMkLst>
            <pc:docMk/>
            <pc:sldMk cId="1178679342" sldId="320"/>
            <ac:picMk id="7" creationId="{E1159ED3-9AEF-0863-9851-59A4D9BDC793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8:11:21.947" v="764"/>
          <ac:picMkLst>
            <pc:docMk/>
            <pc:sldMk cId="1178679342" sldId="320"/>
            <ac:picMk id="8" creationId="{9AEDEEFB-A595-19D6-CF37-D96B4025F6C4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8:12:09.307" v="771" actId="1076"/>
          <ac:picMkLst>
            <pc:docMk/>
            <pc:sldMk cId="1178679342" sldId="320"/>
            <ac:picMk id="9" creationId="{3400BC55-FDB5-682D-FA71-8465CF734234}"/>
          </ac:picMkLst>
        </pc:picChg>
      </pc:sldChg>
      <pc:sldChg chg="addSp delSp modSp">
        <pc:chgData name="Donya Bonyadian" userId="S::200508175@student.georgianc.on.ca::e4502e8e-0a49-4995-84cb-8027111df659" providerId="AD" clId="Web-{B5E275AA-B3E7-D4A7-C16C-7F3AA5568A75}" dt="2024-04-10T17:26:57.572" v="544" actId="20577"/>
        <pc:sldMkLst>
          <pc:docMk/>
          <pc:sldMk cId="2977401963" sldId="321"/>
        </pc:sldMkLst>
        <pc:spChg chg="mod">
          <ac:chgData name="Donya Bonyadian" userId="S::200508175@student.georgianc.on.ca::e4502e8e-0a49-4995-84cb-8027111df659" providerId="AD" clId="Web-{B5E275AA-B3E7-D4A7-C16C-7F3AA5568A75}" dt="2024-04-10T17:26:57.572" v="544" actId="20577"/>
          <ac:spMkLst>
            <pc:docMk/>
            <pc:sldMk cId="2977401963" sldId="321"/>
            <ac:spMk id="2" creationId="{CDFEBC73-BB0F-B9E5-076A-E661DCFD2DBF}"/>
          </ac:spMkLst>
        </pc:spChg>
        <pc:spChg chg="add mod">
          <ac:chgData name="Donya Bonyadian" userId="S::200508175@student.georgianc.on.ca::e4502e8e-0a49-4995-84cb-8027111df659" providerId="AD" clId="Web-{B5E275AA-B3E7-D4A7-C16C-7F3AA5568A75}" dt="2024-04-10T17:04:21.634" v="495" actId="1076"/>
          <ac:spMkLst>
            <pc:docMk/>
            <pc:sldMk cId="2977401963" sldId="321"/>
            <ac:spMk id="5" creationId="{0B1F4A68-18FC-C340-AA67-119C2FAA535B}"/>
          </ac:spMkLst>
        </pc:spChg>
        <pc:picChg chg="add del mod">
          <ac:chgData name="Donya Bonyadian" userId="S::200508175@student.georgianc.on.ca::e4502e8e-0a49-4995-84cb-8027111df659" providerId="AD" clId="Web-{B5E275AA-B3E7-D4A7-C16C-7F3AA5568A75}" dt="2024-04-10T16:48:57.737" v="438"/>
          <ac:picMkLst>
            <pc:docMk/>
            <pc:sldMk cId="2977401963" sldId="321"/>
            <ac:picMk id="3" creationId="{4A1197F5-994A-BBB1-B943-420A8DA2C23A}"/>
          </ac:picMkLst>
        </pc:picChg>
        <pc:picChg chg="add del mod modCrop">
          <ac:chgData name="Donya Bonyadian" userId="S::200508175@student.georgianc.on.ca::e4502e8e-0a49-4995-84cb-8027111df659" providerId="AD" clId="Web-{B5E275AA-B3E7-D4A7-C16C-7F3AA5568A75}" dt="2024-04-10T17:14:09.179" v="496"/>
          <ac:picMkLst>
            <pc:docMk/>
            <pc:sldMk cId="2977401963" sldId="321"/>
            <ac:picMk id="4" creationId="{8B87673F-FE1B-1E1C-ABF6-85E610EB9B78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7:20:11.703" v="527" actId="14100"/>
          <ac:picMkLst>
            <pc:docMk/>
            <pc:sldMk cId="2977401963" sldId="321"/>
            <ac:picMk id="6" creationId="{8344229C-AEC7-80AE-090F-B7C91BFF5062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22:28.940" v="531"/>
          <ac:picMkLst>
            <pc:docMk/>
            <pc:sldMk cId="2977401963" sldId="321"/>
            <ac:picMk id="7" creationId="{86A8F04A-2E4B-4676-09F8-9AD809DB2AD7}"/>
          </ac:picMkLst>
        </pc:picChg>
        <pc:picChg chg="add mod modCrop">
          <ac:chgData name="Donya Bonyadian" userId="S::200508175@student.georgianc.on.ca::e4502e8e-0a49-4995-84cb-8027111df659" providerId="AD" clId="Web-{B5E275AA-B3E7-D4A7-C16C-7F3AA5568A75}" dt="2024-04-10T17:22:50.550" v="536" actId="1076"/>
          <ac:picMkLst>
            <pc:docMk/>
            <pc:sldMk cId="2977401963" sldId="321"/>
            <ac:picMk id="8" creationId="{4D40AE1E-0166-D322-805E-3529F64D6824}"/>
          </ac:picMkLst>
        </pc:picChg>
      </pc:sldChg>
      <pc:sldChg chg="addSp delSp modSp add del replId">
        <pc:chgData name="Donya Bonyadian" userId="S::200508175@student.georgianc.on.ca::e4502e8e-0a49-4995-84cb-8027111df659" providerId="AD" clId="Web-{B5E275AA-B3E7-D4A7-C16C-7F3AA5568A75}" dt="2024-04-10T17:14:12.757" v="497"/>
        <pc:sldMkLst>
          <pc:docMk/>
          <pc:sldMk cId="88954791" sldId="323"/>
        </pc:sldMkLst>
        <pc:spChg chg="add mod">
          <ac:chgData name="Donya Bonyadian" userId="S::200508175@student.georgianc.on.ca::e4502e8e-0a49-4995-84cb-8027111df659" providerId="AD" clId="Web-{B5E275AA-B3E7-D4A7-C16C-7F3AA5568A75}" dt="2024-04-10T17:04:08.321" v="492" actId="1076"/>
          <ac:spMkLst>
            <pc:docMk/>
            <pc:sldMk cId="88954791" sldId="323"/>
            <ac:spMk id="5" creationId="{9D1F9059-B677-BBFB-F068-23FCC2C783AB}"/>
          </ac:spMkLst>
        </pc:spChg>
        <pc:picChg chg="add mod">
          <ac:chgData name="Donya Bonyadian" userId="S::200508175@student.georgianc.on.ca::e4502e8e-0a49-4995-84cb-8027111df659" providerId="AD" clId="Web-{B5E275AA-B3E7-D4A7-C16C-7F3AA5568A75}" dt="2024-04-10T16:53:32.306" v="453" actId="1076"/>
          <ac:picMkLst>
            <pc:docMk/>
            <pc:sldMk cId="88954791" sldId="323"/>
            <ac:picMk id="3" creationId="{90CE20D8-BE36-9038-92B4-B47AAA7552DB}"/>
          </ac:picMkLst>
        </pc:picChg>
        <pc:picChg chg="del">
          <ac:chgData name="Donya Bonyadian" userId="S::200508175@student.georgianc.on.ca::e4502e8e-0a49-4995-84cb-8027111df659" providerId="AD" clId="Web-{B5E275AA-B3E7-D4A7-C16C-7F3AA5568A75}" dt="2024-04-10T16:50:06.301" v="447"/>
          <ac:picMkLst>
            <pc:docMk/>
            <pc:sldMk cId="88954791" sldId="323"/>
            <ac:picMk id="4" creationId="{8B87673F-FE1B-1E1C-ABF6-85E610EB9B78}"/>
          </ac:picMkLst>
        </pc:picChg>
      </pc:sldChg>
      <pc:sldChg chg="addSp delSp modSp add replId">
        <pc:chgData name="Donya Bonyadian" userId="S::200508175@student.georgianc.on.ca::e4502e8e-0a49-4995-84cb-8027111df659" providerId="AD" clId="Web-{B5E275AA-B3E7-D4A7-C16C-7F3AA5568A75}" dt="2024-04-10T18:07:00.566" v="747" actId="20577"/>
        <pc:sldMkLst>
          <pc:docMk/>
          <pc:sldMk cId="2061305887" sldId="324"/>
        </pc:sldMkLst>
        <pc:spChg chg="mod">
          <ac:chgData name="Donya Bonyadian" userId="S::200508175@student.georgianc.on.ca::e4502e8e-0a49-4995-84cb-8027111df659" providerId="AD" clId="Web-{B5E275AA-B3E7-D4A7-C16C-7F3AA5568A75}" dt="2024-04-10T18:07:00.566" v="747" actId="20577"/>
          <ac:spMkLst>
            <pc:docMk/>
            <pc:sldMk cId="2061305887" sldId="324"/>
            <ac:spMk id="2" creationId="{CDFEBC73-BB0F-B9E5-076A-E661DCFD2DBF}"/>
          </ac:spMkLst>
        </pc:spChg>
        <pc:spChg chg="add del mod">
          <ac:chgData name="Donya Bonyadian" userId="S::200508175@student.georgianc.on.ca::e4502e8e-0a49-4995-84cb-8027111df659" providerId="AD" clId="Web-{B5E275AA-B3E7-D4A7-C16C-7F3AA5568A75}" dt="2024-04-10T17:27:07.134" v="546"/>
          <ac:spMkLst>
            <pc:docMk/>
            <pc:sldMk cId="2061305887" sldId="324"/>
            <ac:spMk id="4" creationId="{0A389915-C6A7-D684-8E1B-C4A161441141}"/>
          </ac:spMkLst>
        </pc:spChg>
        <pc:picChg chg="add del mod">
          <ac:chgData name="Donya Bonyadian" userId="S::200508175@student.georgianc.on.ca::e4502e8e-0a49-4995-84cb-8027111df659" providerId="AD" clId="Web-{B5E275AA-B3E7-D4A7-C16C-7F3AA5568A75}" dt="2024-04-10T17:38:48.682" v="597"/>
          <ac:picMkLst>
            <pc:docMk/>
            <pc:sldMk cId="2061305887" sldId="324"/>
            <ac:picMk id="3" creationId="{CBAFD032-7FB4-7812-1505-1540662F35A1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29:05.278" v="566"/>
          <ac:picMkLst>
            <pc:docMk/>
            <pc:sldMk cId="2061305887" sldId="324"/>
            <ac:picMk id="5" creationId="{68F52F79-C354-AA35-97A5-2665FF07E9AD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3:22.017" v="617"/>
          <ac:picMkLst>
            <pc:docMk/>
            <pc:sldMk cId="2061305887" sldId="324"/>
            <ac:picMk id="6" creationId="{471DCAAF-7DF5-4745-8720-7AB5F04B58A0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1:00.060" v="601"/>
          <ac:picMkLst>
            <pc:docMk/>
            <pc:sldMk cId="2061305887" sldId="324"/>
            <ac:picMk id="7" creationId="{FCB81B7F-166A-CFB3-98C6-A8B17C316122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1:32.717" v="604"/>
          <ac:picMkLst>
            <pc:docMk/>
            <pc:sldMk cId="2061305887" sldId="324"/>
            <ac:picMk id="8" creationId="{B1E2BDDB-6762-FB0E-DA6E-ED77BE26B9D5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2:05.468" v="608"/>
          <ac:picMkLst>
            <pc:docMk/>
            <pc:sldMk cId="2061305887" sldId="324"/>
            <ac:picMk id="9" creationId="{8E19F7FD-A6F8-C519-EEDC-8482F06AE21F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9:27.181" v="658"/>
          <ac:picMkLst>
            <pc:docMk/>
            <pc:sldMk cId="2061305887" sldId="324"/>
            <ac:picMk id="10" creationId="{35FE2AB7-5B62-ED4B-3CE8-8B3E0DE4E102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5:26.410" v="626"/>
          <ac:picMkLst>
            <pc:docMk/>
            <pc:sldMk cId="2061305887" sldId="324"/>
            <ac:picMk id="11" creationId="{8104EF1D-B66C-EF4D-4431-D33606456D46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5:21.785" v="625"/>
          <ac:picMkLst>
            <pc:docMk/>
            <pc:sldMk cId="2061305887" sldId="324"/>
            <ac:picMk id="12" creationId="{1DC4D0AE-B0C9-A6E8-1A7B-E104C51AA2F8}"/>
          </ac:picMkLst>
        </pc:picChg>
        <pc:picChg chg="add del mod modCrop">
          <ac:chgData name="Donya Bonyadian" userId="S::200508175@student.georgianc.on.ca::e4502e8e-0a49-4995-84cb-8027111df659" providerId="AD" clId="Web-{B5E275AA-B3E7-D4A7-C16C-7F3AA5568A75}" dt="2024-04-10T17:49:28.416" v="659"/>
          <ac:picMkLst>
            <pc:docMk/>
            <pc:sldMk cId="2061305887" sldId="324"/>
            <ac:picMk id="13" creationId="{93F1A59E-792A-740C-27EE-D86B76D0B346}"/>
          </ac:picMkLst>
        </pc:picChg>
        <pc:picChg chg="add del mod">
          <ac:chgData name="Donya Bonyadian" userId="S::200508175@student.georgianc.on.ca::e4502e8e-0a49-4995-84cb-8027111df659" providerId="AD" clId="Web-{B5E275AA-B3E7-D4A7-C16C-7F3AA5568A75}" dt="2024-04-10T17:49:25.931" v="657"/>
          <ac:picMkLst>
            <pc:docMk/>
            <pc:sldMk cId="2061305887" sldId="324"/>
            <ac:picMk id="14" creationId="{88809595-EFBF-739D-4DA4-6BF631E616E4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7:56:10.425" v="690" actId="1076"/>
          <ac:picMkLst>
            <pc:docMk/>
            <pc:sldMk cId="2061305887" sldId="324"/>
            <ac:picMk id="15" creationId="{47DBC69D-7F72-CA10-9B7F-E39558BCC9A0}"/>
          </ac:picMkLst>
        </pc:picChg>
        <pc:picChg chg="add mod modCrop">
          <ac:chgData name="Donya Bonyadian" userId="S::200508175@student.georgianc.on.ca::e4502e8e-0a49-4995-84cb-8027111df659" providerId="AD" clId="Web-{B5E275AA-B3E7-D4A7-C16C-7F3AA5568A75}" dt="2024-04-10T17:56:59.536" v="700" actId="1076"/>
          <ac:picMkLst>
            <pc:docMk/>
            <pc:sldMk cId="2061305887" sldId="324"/>
            <ac:picMk id="16" creationId="{C64C382E-1CD0-5662-6BA9-BD4A925BDDBB}"/>
          </ac:picMkLst>
        </pc:picChg>
      </pc:sldChg>
      <pc:sldChg chg="addSp delSp modSp add ord replId">
        <pc:chgData name="Donya Bonyadian" userId="S::200508175@student.georgianc.on.ca::e4502e8e-0a49-4995-84cb-8027111df659" providerId="AD" clId="Web-{B5E275AA-B3E7-D4A7-C16C-7F3AA5568A75}" dt="2024-04-10T17:33:42.691" v="591"/>
        <pc:sldMkLst>
          <pc:docMk/>
          <pc:sldMk cId="1461366797" sldId="325"/>
        </pc:sldMkLst>
        <pc:spChg chg="mod">
          <ac:chgData name="Donya Bonyadian" userId="S::200508175@student.georgianc.on.ca::e4502e8e-0a49-4995-84cb-8027111df659" providerId="AD" clId="Web-{B5E275AA-B3E7-D4A7-C16C-7F3AA5568A75}" dt="2024-04-10T17:31:06.671" v="573" actId="20577"/>
          <ac:spMkLst>
            <pc:docMk/>
            <pc:sldMk cId="1461366797" sldId="325"/>
            <ac:spMk id="2" creationId="{CDFEBC73-BB0F-B9E5-076A-E661DCFD2DBF}"/>
          </ac:spMkLst>
        </pc:spChg>
        <pc:spChg chg="add del mod">
          <ac:chgData name="Donya Bonyadian" userId="S::200508175@student.georgianc.on.ca::e4502e8e-0a49-4995-84cb-8027111df659" providerId="AD" clId="Web-{B5E275AA-B3E7-D4A7-C16C-7F3AA5568A75}" dt="2024-04-10T17:30:46.389" v="567"/>
          <ac:spMkLst>
            <pc:docMk/>
            <pc:sldMk cId="1461366797" sldId="325"/>
            <ac:spMk id="4" creationId="{A3D3643D-C733-9D51-34E2-C80B44A17A4E}"/>
          </ac:spMkLst>
        </pc:spChg>
        <pc:spChg chg="add mod">
          <ac:chgData name="Donya Bonyadian" userId="S::200508175@student.georgianc.on.ca::e4502e8e-0a49-4995-84cb-8027111df659" providerId="AD" clId="Web-{B5E275AA-B3E7-D4A7-C16C-7F3AA5568A75}" dt="2024-04-10T17:33:30.596" v="590" actId="1076"/>
          <ac:spMkLst>
            <pc:docMk/>
            <pc:sldMk cId="1461366797" sldId="325"/>
            <ac:spMk id="5" creationId="{F05AF1F2-CB80-B171-DC05-D3DFB81267FE}"/>
          </ac:spMkLst>
        </pc:spChg>
        <pc:picChg chg="add mod">
          <ac:chgData name="Donya Bonyadian" userId="S::200508175@student.georgianc.on.ca::e4502e8e-0a49-4995-84cb-8027111df659" providerId="AD" clId="Web-{B5E275AA-B3E7-D4A7-C16C-7F3AA5568A75}" dt="2024-04-10T17:32:33.345" v="584" actId="14100"/>
          <ac:picMkLst>
            <pc:docMk/>
            <pc:sldMk cId="1461366797" sldId="325"/>
            <ac:picMk id="3" creationId="{3396E2F5-A90D-60DA-33C5-4B0F5B90643A}"/>
          </ac:picMkLst>
        </pc:picChg>
      </pc:sldChg>
      <pc:sldChg chg="add del replId">
        <pc:chgData name="Donya Bonyadian" userId="S::200508175@student.georgianc.on.ca::e4502e8e-0a49-4995-84cb-8027111df659" providerId="AD" clId="Web-{B5E275AA-B3E7-D4A7-C16C-7F3AA5568A75}" dt="2024-04-10T18:02:35.731" v="737"/>
        <pc:sldMkLst>
          <pc:docMk/>
          <pc:sldMk cId="2259300974" sldId="327"/>
        </pc:sldMkLst>
      </pc:sldChg>
      <pc:sldChg chg="addSp delSp modSp add replId">
        <pc:chgData name="Donya Bonyadian" userId="S::200508175@student.georgianc.on.ca::e4502e8e-0a49-4995-84cb-8027111df659" providerId="AD" clId="Web-{B5E275AA-B3E7-D4A7-C16C-7F3AA5568A75}" dt="2024-04-10T17:59:33.477" v="712" actId="1076"/>
        <pc:sldMkLst>
          <pc:docMk/>
          <pc:sldMk cId="3983277181" sldId="328"/>
        </pc:sldMkLst>
        <pc:spChg chg="mod">
          <ac:chgData name="Donya Bonyadian" userId="S::200508175@student.georgianc.on.ca::e4502e8e-0a49-4995-84cb-8027111df659" providerId="AD" clId="Web-{B5E275AA-B3E7-D4A7-C16C-7F3AA5568A75}" dt="2024-04-10T17:58:01.506" v="705" actId="20577"/>
          <ac:spMkLst>
            <pc:docMk/>
            <pc:sldMk cId="3983277181" sldId="328"/>
            <ac:spMk id="2" creationId="{CDFEBC73-BB0F-B9E5-076A-E661DCFD2DBF}"/>
          </ac:spMkLst>
        </pc:spChg>
        <pc:picChg chg="add mod">
          <ac:chgData name="Donya Bonyadian" userId="S::200508175@student.georgianc.on.ca::e4502e8e-0a49-4995-84cb-8027111df659" providerId="AD" clId="Web-{B5E275AA-B3E7-D4A7-C16C-7F3AA5568A75}" dt="2024-04-10T17:59:33.477" v="712" actId="1076"/>
          <ac:picMkLst>
            <pc:docMk/>
            <pc:sldMk cId="3983277181" sldId="328"/>
            <ac:picMk id="3" creationId="{FFB002EC-6EE5-4133-CBAB-36989CFEAA01}"/>
          </ac:picMkLst>
        </pc:picChg>
        <pc:picChg chg="del">
          <ac:chgData name="Donya Bonyadian" userId="S::200508175@student.georgianc.on.ca::e4502e8e-0a49-4995-84cb-8027111df659" providerId="AD" clId="Web-{B5E275AA-B3E7-D4A7-C16C-7F3AA5568A75}" dt="2024-04-10T17:57:09.020" v="702"/>
          <ac:picMkLst>
            <pc:docMk/>
            <pc:sldMk cId="3983277181" sldId="328"/>
            <ac:picMk id="15" creationId="{47DBC69D-7F72-CA10-9B7F-E39558BCC9A0}"/>
          </ac:picMkLst>
        </pc:picChg>
        <pc:picChg chg="del">
          <ac:chgData name="Donya Bonyadian" userId="S::200508175@student.georgianc.on.ca::e4502e8e-0a49-4995-84cb-8027111df659" providerId="AD" clId="Web-{B5E275AA-B3E7-D4A7-C16C-7F3AA5568A75}" dt="2024-04-10T17:57:10.130" v="703"/>
          <ac:picMkLst>
            <pc:docMk/>
            <pc:sldMk cId="3983277181" sldId="328"/>
            <ac:picMk id="16" creationId="{C64C382E-1CD0-5662-6BA9-BD4A925BDDBB}"/>
          </ac:picMkLst>
        </pc:picChg>
      </pc:sldChg>
      <pc:sldChg chg="addSp delSp modSp add replId">
        <pc:chgData name="Donya Bonyadian" userId="S::200508175@student.georgianc.on.ca::e4502e8e-0a49-4995-84cb-8027111df659" providerId="AD" clId="Web-{B5E275AA-B3E7-D4A7-C16C-7F3AA5568A75}" dt="2024-04-10T18:09:20.256" v="761" actId="20577"/>
        <pc:sldMkLst>
          <pc:docMk/>
          <pc:sldMk cId="2839219618" sldId="329"/>
        </pc:sldMkLst>
        <pc:spChg chg="mod">
          <ac:chgData name="Donya Bonyadian" userId="S::200508175@student.georgianc.on.ca::e4502e8e-0a49-4995-84cb-8027111df659" providerId="AD" clId="Web-{B5E275AA-B3E7-D4A7-C16C-7F3AA5568A75}" dt="2024-04-10T18:09:20.256" v="761" actId="20577"/>
          <ac:spMkLst>
            <pc:docMk/>
            <pc:sldMk cId="2839219618" sldId="329"/>
            <ac:spMk id="2" creationId="{CDFEBC73-BB0F-B9E5-076A-E661DCFD2DBF}"/>
          </ac:spMkLst>
        </pc:spChg>
        <pc:picChg chg="del">
          <ac:chgData name="Donya Bonyadian" userId="S::200508175@student.georgianc.on.ca::e4502e8e-0a49-4995-84cb-8027111df659" providerId="AD" clId="Web-{B5E275AA-B3E7-D4A7-C16C-7F3AA5568A75}" dt="2024-04-10T17:59:45.930" v="714"/>
          <ac:picMkLst>
            <pc:docMk/>
            <pc:sldMk cId="2839219618" sldId="329"/>
            <ac:picMk id="3" creationId="{FFB002EC-6EE5-4133-CBAB-36989CFEAA01}"/>
          </ac:picMkLst>
        </pc:picChg>
        <pc:picChg chg="add mod">
          <ac:chgData name="Donya Bonyadian" userId="S::200508175@student.georgianc.on.ca::e4502e8e-0a49-4995-84cb-8027111df659" providerId="AD" clId="Web-{B5E275AA-B3E7-D4A7-C16C-7F3AA5568A75}" dt="2024-04-10T18:02:08.824" v="735" actId="1076"/>
          <ac:picMkLst>
            <pc:docMk/>
            <pc:sldMk cId="2839219618" sldId="329"/>
            <ac:picMk id="4" creationId="{3393CFD2-5BFC-B236-322C-7B69D5837C4E}"/>
          </ac:picMkLst>
        </pc:picChg>
      </pc:sldChg>
    </pc:docChg>
  </pc:docChgLst>
  <pc:docChgLst>
    <pc:chgData name="Dakheela Pyaree Madanayake" userId="S::200557905@student.georgianc.on.ca::e2e9b05b-8b12-484c-9b79-32f48c6b0f36" providerId="AD" clId="Web-{C857CD28-5B03-0FFF-910B-BBE44754225A}"/>
    <pc:docChg chg="addSld delSld modSld">
      <pc:chgData name="Dakheela Pyaree Madanayake" userId="S::200557905@student.georgianc.on.ca::e2e9b05b-8b12-484c-9b79-32f48c6b0f36" providerId="AD" clId="Web-{C857CD28-5B03-0FFF-910B-BBE44754225A}" dt="2024-04-12T02:40:06.084" v="134" actId="20577"/>
      <pc:docMkLst>
        <pc:docMk/>
      </pc:docMkLst>
      <pc:sldChg chg="addSp modSp">
        <pc:chgData name="Dakheela Pyaree Madanayake" userId="S::200557905@student.georgianc.on.ca::e2e9b05b-8b12-484c-9b79-32f48c6b0f36" providerId="AD" clId="Web-{C857CD28-5B03-0FFF-910B-BBE44754225A}" dt="2024-04-11T22:08:47.628" v="24" actId="20577"/>
        <pc:sldMkLst>
          <pc:docMk/>
          <pc:sldMk cId="185085957" sldId="303"/>
        </pc:sldMkLst>
        <pc:spChg chg="mod">
          <ac:chgData name="Dakheela Pyaree Madanayake" userId="S::200557905@student.georgianc.on.ca::e2e9b05b-8b12-484c-9b79-32f48c6b0f36" providerId="AD" clId="Web-{C857CD28-5B03-0FFF-910B-BBE44754225A}" dt="2024-04-11T22:08:47.628" v="24" actId="20577"/>
          <ac:spMkLst>
            <pc:docMk/>
            <pc:sldMk cId="185085957" sldId="303"/>
            <ac:spMk id="2" creationId="{1F8EFB93-C090-F7FD-2CC9-6C422DDBAAF0}"/>
          </ac:spMkLst>
        </pc:spChg>
        <pc:spChg chg="mod">
          <ac:chgData name="Dakheela Pyaree Madanayake" userId="S::200557905@student.georgianc.on.ca::e2e9b05b-8b12-484c-9b79-32f48c6b0f36" providerId="AD" clId="Web-{C857CD28-5B03-0FFF-910B-BBE44754225A}" dt="2024-04-11T22:08:27.299" v="21" actId="1076"/>
          <ac:spMkLst>
            <pc:docMk/>
            <pc:sldMk cId="185085957" sldId="303"/>
            <ac:spMk id="5" creationId="{9A246042-FAB0-4713-E0F6-999072D50EE6}"/>
          </ac:spMkLst>
        </pc:spChg>
        <pc:spChg chg="add mod">
          <ac:chgData name="Dakheela Pyaree Madanayake" userId="S::200557905@student.georgianc.on.ca::e2e9b05b-8b12-484c-9b79-32f48c6b0f36" providerId="AD" clId="Web-{C857CD28-5B03-0FFF-910B-BBE44754225A}" dt="2024-04-11T22:08:23.284" v="20" actId="1076"/>
          <ac:spMkLst>
            <pc:docMk/>
            <pc:sldMk cId="185085957" sldId="303"/>
            <ac:spMk id="6" creationId="{20F1CC72-9063-964C-CC4A-0D15EF871958}"/>
          </ac:spMkLst>
        </pc:spChg>
        <pc:picChg chg="mod">
          <ac:chgData name="Dakheela Pyaree Madanayake" userId="S::200557905@student.georgianc.on.ca::e2e9b05b-8b12-484c-9b79-32f48c6b0f36" providerId="AD" clId="Web-{C857CD28-5B03-0FFF-910B-BBE44754225A}" dt="2024-04-11T22:08:31.268" v="22" actId="1076"/>
          <ac:picMkLst>
            <pc:docMk/>
            <pc:sldMk cId="185085957" sldId="303"/>
            <ac:picMk id="4" creationId="{4F1FF07B-1DA0-D03A-6EC8-EED5F151A21E}"/>
          </ac:picMkLst>
        </pc:picChg>
      </pc:sldChg>
      <pc:sldChg chg="addSp delSp modSp">
        <pc:chgData name="Dakheela Pyaree Madanayake" userId="S::200557905@student.georgianc.on.ca::e2e9b05b-8b12-484c-9b79-32f48c6b0f36" providerId="AD" clId="Web-{C857CD28-5B03-0FFF-910B-BBE44754225A}" dt="2024-04-12T01:22:23.870" v="102" actId="14100"/>
        <pc:sldMkLst>
          <pc:docMk/>
          <pc:sldMk cId="2166098152" sldId="304"/>
        </pc:sldMkLst>
        <pc:spChg chg="mod">
          <ac:chgData name="Dakheela Pyaree Madanayake" userId="S::200557905@student.georgianc.on.ca::e2e9b05b-8b12-484c-9b79-32f48c6b0f36" providerId="AD" clId="Web-{C857CD28-5B03-0FFF-910B-BBE44754225A}" dt="2024-04-12T01:22:23.870" v="102" actId="14100"/>
          <ac:spMkLst>
            <pc:docMk/>
            <pc:sldMk cId="2166098152" sldId="304"/>
            <ac:spMk id="9" creationId="{AFF77C91-5BAC-DF64-A714-98093DB3A9B7}"/>
          </ac:spMkLst>
        </pc:spChg>
        <pc:picChg chg="add mod ord">
          <ac:chgData name="Dakheela Pyaree Madanayake" userId="S::200557905@student.georgianc.on.ca::e2e9b05b-8b12-484c-9b79-32f48c6b0f36" providerId="AD" clId="Web-{C857CD28-5B03-0FFF-910B-BBE44754225A}" dt="2024-04-12T01:21:59.729" v="97" actId="1076"/>
          <ac:picMkLst>
            <pc:docMk/>
            <pc:sldMk cId="2166098152" sldId="304"/>
            <ac:picMk id="5" creationId="{8F828B04-E37B-CAA3-53CC-A2D1CF30CF9A}"/>
          </ac:picMkLst>
        </pc:picChg>
        <pc:picChg chg="del">
          <ac:chgData name="Dakheela Pyaree Madanayake" userId="S::200557905@student.georgianc.on.ca::e2e9b05b-8b12-484c-9b79-32f48c6b0f36" providerId="AD" clId="Web-{C857CD28-5B03-0FFF-910B-BBE44754225A}" dt="2024-04-12T01:21:38.118" v="89"/>
          <ac:picMkLst>
            <pc:docMk/>
            <pc:sldMk cId="2166098152" sldId="304"/>
            <ac:picMk id="6" creationId="{BD828207-3D09-E95D-D079-F15EED5620A0}"/>
          </ac:picMkLst>
        </pc:picChg>
        <pc:picChg chg="del">
          <ac:chgData name="Dakheela Pyaree Madanayake" userId="S::200557905@student.georgianc.on.ca::e2e9b05b-8b12-484c-9b79-32f48c6b0f36" providerId="AD" clId="Web-{C857CD28-5B03-0FFF-910B-BBE44754225A}" dt="2024-04-12T01:21:39.681" v="90"/>
          <ac:picMkLst>
            <pc:docMk/>
            <pc:sldMk cId="2166098152" sldId="304"/>
            <ac:picMk id="7" creationId="{53B8233B-BFF8-C6DA-118C-7A314646992E}"/>
          </ac:picMkLst>
        </pc:picChg>
        <pc:picChg chg="add mod ord">
          <ac:chgData name="Dakheela Pyaree Madanayake" userId="S::200557905@student.georgianc.on.ca::e2e9b05b-8b12-484c-9b79-32f48c6b0f36" providerId="AD" clId="Web-{C857CD28-5B03-0FFF-910B-BBE44754225A}" dt="2024-04-12T01:21:59.744" v="98" actId="1076"/>
          <ac:picMkLst>
            <pc:docMk/>
            <pc:sldMk cId="2166098152" sldId="304"/>
            <ac:picMk id="10" creationId="{6C73FC94-AF0C-0F36-EBDA-74F777EF937E}"/>
          </ac:picMkLst>
        </pc:picChg>
      </pc:sldChg>
      <pc:sldChg chg="addSp delSp modSp">
        <pc:chgData name="Dakheela Pyaree Madanayake" userId="S::200557905@student.georgianc.on.ca::e2e9b05b-8b12-484c-9b79-32f48c6b0f36" providerId="AD" clId="Web-{C857CD28-5B03-0FFF-910B-BBE44754225A}" dt="2024-04-11T22:28:22.646" v="51"/>
        <pc:sldMkLst>
          <pc:docMk/>
          <pc:sldMk cId="3888252037" sldId="310"/>
        </pc:sldMkLst>
        <pc:spChg chg="mod">
          <ac:chgData name="Dakheela Pyaree Madanayake" userId="S::200557905@student.georgianc.on.ca::e2e9b05b-8b12-484c-9b79-32f48c6b0f36" providerId="AD" clId="Web-{C857CD28-5B03-0FFF-910B-BBE44754225A}" dt="2024-04-11T22:28:12.239" v="49" actId="1076"/>
          <ac:spMkLst>
            <pc:docMk/>
            <pc:sldMk cId="3888252037" sldId="310"/>
            <ac:spMk id="5" creationId="{3C15D7C6-401A-4F2B-357B-CBE7CAB7D6DD}"/>
          </ac:spMkLst>
        </pc:spChg>
        <pc:picChg chg="del mod">
          <ac:chgData name="Dakheela Pyaree Madanayake" userId="S::200557905@student.georgianc.on.ca::e2e9b05b-8b12-484c-9b79-32f48c6b0f36" providerId="AD" clId="Web-{C857CD28-5B03-0FFF-910B-BBE44754225A}" dt="2024-04-11T22:28:22.646" v="51"/>
          <ac:picMkLst>
            <pc:docMk/>
            <pc:sldMk cId="3888252037" sldId="310"/>
            <ac:picMk id="3" creationId="{09640233-AF35-DFCA-4C53-FE9CB1F08D3A}"/>
          </ac:picMkLst>
        </pc:picChg>
        <pc:picChg chg="mod">
          <ac:chgData name="Dakheela Pyaree Madanayake" userId="S::200557905@student.georgianc.on.ca::e2e9b05b-8b12-484c-9b79-32f48c6b0f36" providerId="AD" clId="Web-{C857CD28-5B03-0FFF-910B-BBE44754225A}" dt="2024-04-11T22:28:18.896" v="50" actId="1076"/>
          <ac:picMkLst>
            <pc:docMk/>
            <pc:sldMk cId="3888252037" sldId="310"/>
            <ac:picMk id="4" creationId="{D9238B17-BCB0-783A-B1E9-2E34CB423C8D}"/>
          </ac:picMkLst>
        </pc:picChg>
        <pc:picChg chg="add mod ord">
          <ac:chgData name="Dakheela Pyaree Madanayake" userId="S::200557905@student.georgianc.on.ca::e2e9b05b-8b12-484c-9b79-32f48c6b0f36" providerId="AD" clId="Web-{C857CD28-5B03-0FFF-910B-BBE44754225A}" dt="2024-04-11T22:28:02.301" v="48"/>
          <ac:picMkLst>
            <pc:docMk/>
            <pc:sldMk cId="3888252037" sldId="310"/>
            <ac:picMk id="6" creationId="{D2F31077-F53A-6CD0-9B0C-324C37DA6E87}"/>
          </ac:picMkLst>
        </pc:picChg>
      </pc:sldChg>
      <pc:sldChg chg="addSp delSp modSp">
        <pc:chgData name="Dakheela Pyaree Madanayake" userId="S::200557905@student.georgianc.on.ca::e2e9b05b-8b12-484c-9b79-32f48c6b0f36" providerId="AD" clId="Web-{C857CD28-5B03-0FFF-910B-BBE44754225A}" dt="2024-04-12T00:09:53.757" v="72"/>
        <pc:sldMkLst>
          <pc:docMk/>
          <pc:sldMk cId="3481144832" sldId="312"/>
        </pc:sldMkLst>
        <pc:picChg chg="add del mod ord">
          <ac:chgData name="Dakheela Pyaree Madanayake" userId="S::200557905@student.georgianc.on.ca::e2e9b05b-8b12-484c-9b79-32f48c6b0f36" providerId="AD" clId="Web-{C857CD28-5B03-0FFF-910B-BBE44754225A}" dt="2024-04-12T00:09:31.397" v="67"/>
          <ac:picMkLst>
            <pc:docMk/>
            <pc:sldMk cId="3481144832" sldId="312"/>
            <ac:picMk id="3" creationId="{E9A1A68C-3402-1884-636B-33B5565096A8}"/>
          </ac:picMkLst>
        </pc:picChg>
        <pc:picChg chg="add mod ord">
          <ac:chgData name="Dakheela Pyaree Madanayake" userId="S::200557905@student.georgianc.on.ca::e2e9b05b-8b12-484c-9b79-32f48c6b0f36" providerId="AD" clId="Web-{C857CD28-5B03-0FFF-910B-BBE44754225A}" dt="2024-04-12T00:09:53.757" v="72"/>
          <ac:picMkLst>
            <pc:docMk/>
            <pc:sldMk cId="3481144832" sldId="312"/>
            <ac:picMk id="5" creationId="{5543E141-AD08-D90B-BCFC-BA92833CEBA0}"/>
          </ac:picMkLst>
        </pc:picChg>
        <pc:picChg chg="del">
          <ac:chgData name="Dakheela Pyaree Madanayake" userId="S::200557905@student.georgianc.on.ca::e2e9b05b-8b12-484c-9b79-32f48c6b0f36" providerId="AD" clId="Web-{C857CD28-5B03-0FFF-910B-BBE44754225A}" dt="2024-04-11T21:59:28.090" v="0"/>
          <ac:picMkLst>
            <pc:docMk/>
            <pc:sldMk cId="3481144832" sldId="312"/>
            <ac:picMk id="11" creationId="{3FD6FF2D-2DD5-01B0-D177-67E7BE169DC6}"/>
          </ac:picMkLst>
        </pc:picChg>
      </pc:sldChg>
      <pc:sldChg chg="addSp delSp modSp">
        <pc:chgData name="Dakheela Pyaree Madanayake" userId="S::200557905@student.georgianc.on.ca::e2e9b05b-8b12-484c-9b79-32f48c6b0f36" providerId="AD" clId="Web-{C857CD28-5B03-0FFF-910B-BBE44754225A}" dt="2024-04-12T01:23:56.766" v="127" actId="1076"/>
        <pc:sldMkLst>
          <pc:docMk/>
          <pc:sldMk cId="2229628259" sldId="313"/>
        </pc:sldMkLst>
        <pc:spChg chg="mod">
          <ac:chgData name="Dakheela Pyaree Madanayake" userId="S::200557905@student.georgianc.on.ca::e2e9b05b-8b12-484c-9b79-32f48c6b0f36" providerId="AD" clId="Web-{C857CD28-5B03-0FFF-910B-BBE44754225A}" dt="2024-04-12T01:23:24.608" v="119" actId="1076"/>
          <ac:spMkLst>
            <pc:docMk/>
            <pc:sldMk cId="2229628259" sldId="313"/>
            <ac:spMk id="8" creationId="{FCDA981E-5874-85AE-19FA-A1DA383ABDC5}"/>
          </ac:spMkLst>
        </pc:spChg>
        <pc:picChg chg="add mod ord">
          <ac:chgData name="Dakheela Pyaree Madanayake" userId="S::200557905@student.georgianc.on.ca::e2e9b05b-8b12-484c-9b79-32f48c6b0f36" providerId="AD" clId="Web-{C857CD28-5B03-0FFF-910B-BBE44754225A}" dt="2024-04-12T01:23:16.076" v="117" actId="1076"/>
          <ac:picMkLst>
            <pc:docMk/>
            <pc:sldMk cId="2229628259" sldId="313"/>
            <ac:picMk id="3" creationId="{B9E31EBD-32EA-5307-6D69-F90449F8B065}"/>
          </ac:picMkLst>
        </pc:picChg>
        <pc:picChg chg="del">
          <ac:chgData name="Dakheela Pyaree Madanayake" userId="S::200557905@student.georgianc.on.ca::e2e9b05b-8b12-484c-9b79-32f48c6b0f36" providerId="AD" clId="Web-{C857CD28-5B03-0FFF-910B-BBE44754225A}" dt="2024-04-12T01:22:31.621" v="103"/>
          <ac:picMkLst>
            <pc:docMk/>
            <pc:sldMk cId="2229628259" sldId="313"/>
            <ac:picMk id="5" creationId="{276E361D-E138-E50D-997B-DFBF64ACA65D}"/>
          </ac:picMkLst>
        </pc:picChg>
        <pc:picChg chg="del">
          <ac:chgData name="Dakheela Pyaree Madanayake" userId="S::200557905@student.georgianc.on.ca::e2e9b05b-8b12-484c-9b79-32f48c6b0f36" providerId="AD" clId="Web-{C857CD28-5B03-0FFF-910B-BBE44754225A}" dt="2024-04-12T01:22:33.668" v="104"/>
          <ac:picMkLst>
            <pc:docMk/>
            <pc:sldMk cId="2229628259" sldId="313"/>
            <ac:picMk id="6" creationId="{55C9CC5B-2328-FDCB-799F-123A03B5CAD9}"/>
          </ac:picMkLst>
        </pc:picChg>
        <pc:picChg chg="add mod">
          <ac:chgData name="Dakheela Pyaree Madanayake" userId="S::200557905@student.georgianc.on.ca::e2e9b05b-8b12-484c-9b79-32f48c6b0f36" providerId="AD" clId="Web-{C857CD28-5B03-0FFF-910B-BBE44754225A}" dt="2024-04-12T01:23:56.766" v="127" actId="1076"/>
          <ac:picMkLst>
            <pc:docMk/>
            <pc:sldMk cId="2229628259" sldId="313"/>
            <ac:picMk id="7" creationId="{46EA6284-21A9-2B16-45A1-A7D5314B3AD5}"/>
          </ac:picMkLst>
        </pc:picChg>
      </pc:sldChg>
      <pc:sldChg chg="modSp">
        <pc:chgData name="Dakheela Pyaree Madanayake" userId="S::200557905@student.georgianc.on.ca::e2e9b05b-8b12-484c-9b79-32f48c6b0f36" providerId="AD" clId="Web-{C857CD28-5B03-0FFF-910B-BBE44754225A}" dt="2024-04-12T02:40:06.084" v="134" actId="20577"/>
        <pc:sldMkLst>
          <pc:docMk/>
          <pc:sldMk cId="3404818874" sldId="314"/>
        </pc:sldMkLst>
        <pc:spChg chg="mod">
          <ac:chgData name="Dakheela Pyaree Madanayake" userId="S::200557905@student.georgianc.on.ca::e2e9b05b-8b12-484c-9b79-32f48c6b0f36" providerId="AD" clId="Web-{C857CD28-5B03-0FFF-910B-BBE44754225A}" dt="2024-04-11T22:08:50.300" v="26" actId="20577"/>
          <ac:spMkLst>
            <pc:docMk/>
            <pc:sldMk cId="3404818874" sldId="314"/>
            <ac:spMk id="2" creationId="{C2CF6D83-4E64-AF39-BEA9-6BE5621114A0}"/>
          </ac:spMkLst>
        </pc:spChg>
        <pc:spChg chg="mod">
          <ac:chgData name="Dakheela Pyaree Madanayake" userId="S::200557905@student.georgianc.on.ca::e2e9b05b-8b12-484c-9b79-32f48c6b0f36" providerId="AD" clId="Web-{C857CD28-5B03-0FFF-910B-BBE44754225A}" dt="2024-04-12T02:40:06.084" v="134" actId="20577"/>
          <ac:spMkLst>
            <pc:docMk/>
            <pc:sldMk cId="3404818874" sldId="314"/>
            <ac:spMk id="13" creationId="{3555ED4E-55EB-3E91-E0DC-905A6634B8AE}"/>
          </ac:spMkLst>
        </pc:spChg>
      </pc:sldChg>
      <pc:sldChg chg="modSp">
        <pc:chgData name="Dakheela Pyaree Madanayake" userId="S::200557905@student.georgianc.on.ca::e2e9b05b-8b12-484c-9b79-32f48c6b0f36" providerId="AD" clId="Web-{C857CD28-5B03-0FFF-910B-BBE44754225A}" dt="2024-04-12T02:38:58.018" v="133" actId="20577"/>
        <pc:sldMkLst>
          <pc:docMk/>
          <pc:sldMk cId="3351780950" sldId="315"/>
        </pc:sldMkLst>
        <pc:spChg chg="mod">
          <ac:chgData name="Dakheela Pyaree Madanayake" userId="S::200557905@student.georgianc.on.ca::e2e9b05b-8b12-484c-9b79-32f48c6b0f36" providerId="AD" clId="Web-{C857CD28-5B03-0FFF-910B-BBE44754225A}" dt="2024-04-12T02:38:58.018" v="133" actId="20577"/>
          <ac:spMkLst>
            <pc:docMk/>
            <pc:sldMk cId="3351780950" sldId="315"/>
            <ac:spMk id="12" creationId="{8B6A8DDF-62FC-2B6B-2797-EAAA7C3F6F67}"/>
          </ac:spMkLst>
        </pc:spChg>
      </pc:sldChg>
      <pc:sldChg chg="modSp">
        <pc:chgData name="Dakheela Pyaree Madanayake" userId="S::200557905@student.georgianc.on.ca::e2e9b05b-8b12-484c-9b79-32f48c6b0f36" providerId="AD" clId="Web-{C857CD28-5B03-0FFF-910B-BBE44754225A}" dt="2024-04-11T22:12:00.668" v="40" actId="20577"/>
        <pc:sldMkLst>
          <pc:docMk/>
          <pc:sldMk cId="1006126724" sldId="333"/>
        </pc:sldMkLst>
        <pc:spChg chg="mod">
          <ac:chgData name="Dakheela Pyaree Madanayake" userId="S::200557905@student.georgianc.on.ca::e2e9b05b-8b12-484c-9b79-32f48c6b0f36" providerId="AD" clId="Web-{C857CD28-5B03-0FFF-910B-BBE44754225A}" dt="2024-04-11T22:12:00.668" v="40" actId="20577"/>
          <ac:spMkLst>
            <pc:docMk/>
            <pc:sldMk cId="1006126724" sldId="333"/>
            <ac:spMk id="2" creationId="{6D4E85C3-2923-3679-BCA9-23F5CB452A9F}"/>
          </ac:spMkLst>
        </pc:spChg>
      </pc:sldChg>
      <pc:sldChg chg="modSp">
        <pc:chgData name="Dakheela Pyaree Madanayake" userId="S::200557905@student.georgianc.on.ca::e2e9b05b-8b12-484c-9b79-32f48c6b0f36" providerId="AD" clId="Web-{C857CD28-5B03-0FFF-910B-BBE44754225A}" dt="2024-04-11T22:12:24.637" v="43" actId="20577"/>
        <pc:sldMkLst>
          <pc:docMk/>
          <pc:sldMk cId="821732802" sldId="334"/>
        </pc:sldMkLst>
        <pc:spChg chg="mod">
          <ac:chgData name="Dakheela Pyaree Madanayake" userId="S::200557905@student.georgianc.on.ca::e2e9b05b-8b12-484c-9b79-32f48c6b0f36" providerId="AD" clId="Web-{C857CD28-5B03-0FFF-910B-BBE44754225A}" dt="2024-04-11T22:12:24.637" v="43" actId="20577"/>
          <ac:spMkLst>
            <pc:docMk/>
            <pc:sldMk cId="821732802" sldId="334"/>
            <ac:spMk id="2" creationId="{A1D186AB-7F1F-7E3A-9C84-D8E45DF031D7}"/>
          </ac:spMkLst>
        </pc:spChg>
      </pc:sldChg>
      <pc:sldChg chg="addSp delSp modSp new del">
        <pc:chgData name="Dakheela Pyaree Madanayake" userId="S::200557905@student.georgianc.on.ca::e2e9b05b-8b12-484c-9b79-32f48c6b0f36" providerId="AD" clId="Web-{C857CD28-5B03-0FFF-910B-BBE44754225A}" dt="2024-04-12T01:21:00.163" v="88"/>
        <pc:sldMkLst>
          <pc:docMk/>
          <pc:sldMk cId="1341975049" sldId="335"/>
        </pc:sldMkLst>
        <pc:spChg chg="del">
          <ac:chgData name="Dakheela Pyaree Madanayake" userId="S::200557905@student.georgianc.on.ca::e2e9b05b-8b12-484c-9b79-32f48c6b0f36" providerId="AD" clId="Web-{C857CD28-5B03-0FFF-910B-BBE44754225A}" dt="2024-04-11T23:37:27.134" v="60"/>
          <ac:spMkLst>
            <pc:docMk/>
            <pc:sldMk cId="1341975049" sldId="335"/>
            <ac:spMk id="3" creationId="{827E2140-D843-9B42-0A7B-E2C1D4CCC381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9"/>
          <ac:spMkLst>
            <pc:docMk/>
            <pc:sldMk cId="1341975049" sldId="335"/>
            <ac:spMk id="4" creationId="{0B59538F-E4F3-29C1-9A1D-BDE62DD065D5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8"/>
          <ac:spMkLst>
            <pc:docMk/>
            <pc:sldMk cId="1341975049" sldId="335"/>
            <ac:spMk id="5" creationId="{21DEC8BC-FA53-BE59-68DB-D9272781F2AD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7"/>
          <ac:spMkLst>
            <pc:docMk/>
            <pc:sldMk cId="1341975049" sldId="335"/>
            <ac:spMk id="6" creationId="{B3270211-3725-0634-EABE-26FBFC52144C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6"/>
          <ac:spMkLst>
            <pc:docMk/>
            <pc:sldMk cId="1341975049" sldId="335"/>
            <ac:spMk id="7" creationId="{5820A8DF-25F9-7201-CBB3-39B2E5AA2A16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5"/>
          <ac:spMkLst>
            <pc:docMk/>
            <pc:sldMk cId="1341975049" sldId="335"/>
            <ac:spMk id="8" creationId="{8493923C-7E45-642D-145A-E4C1C23ABF57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4"/>
          <ac:spMkLst>
            <pc:docMk/>
            <pc:sldMk cId="1341975049" sldId="335"/>
            <ac:spMk id="9" creationId="{147AFA54-93CC-EEBE-0217-38E686A49515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1T23:37:27.134" v="53"/>
          <ac:spMkLst>
            <pc:docMk/>
            <pc:sldMk cId="1341975049" sldId="335"/>
            <ac:spMk id="10" creationId="{3C908EDD-ED74-3198-A836-ACB5586C40D6}"/>
          </ac:spMkLst>
        </pc:spChg>
        <pc:picChg chg="add mod">
          <ac:chgData name="Dakheela Pyaree Madanayake" userId="S::200557905@student.georgianc.on.ca::e2e9b05b-8b12-484c-9b79-32f48c6b0f36" providerId="AD" clId="Web-{C857CD28-5B03-0FFF-910B-BBE44754225A}" dt="2024-04-11T23:37:34.134" v="63" actId="1076"/>
          <ac:picMkLst>
            <pc:docMk/>
            <pc:sldMk cId="1341975049" sldId="335"/>
            <ac:picMk id="11" creationId="{E7A9982D-76D4-B0E3-A694-C7FD8A1943BB}"/>
          </ac:picMkLst>
        </pc:picChg>
        <pc:picChg chg="add mod">
          <ac:chgData name="Dakheela Pyaree Madanayake" userId="S::200557905@student.georgianc.on.ca::e2e9b05b-8b12-484c-9b79-32f48c6b0f36" providerId="AD" clId="Web-{C857CD28-5B03-0FFF-910B-BBE44754225A}" dt="2024-04-11T23:40:14.138" v="66" actId="1076"/>
          <ac:picMkLst>
            <pc:docMk/>
            <pc:sldMk cId="1341975049" sldId="335"/>
            <ac:picMk id="12" creationId="{E914FD65-A14A-42EC-D621-3FE4320F6D34}"/>
          </ac:picMkLst>
        </pc:picChg>
      </pc:sldChg>
      <pc:sldChg chg="addSp delSp modSp new add del">
        <pc:chgData name="Dakheela Pyaree Madanayake" userId="S::200557905@student.georgianc.on.ca::e2e9b05b-8b12-484c-9b79-32f48c6b0f36" providerId="AD" clId="Web-{C857CD28-5B03-0FFF-910B-BBE44754225A}" dt="2024-04-12T01:23:58.360" v="128"/>
        <pc:sldMkLst>
          <pc:docMk/>
          <pc:sldMk cId="2123045781" sldId="336"/>
        </pc:sldMkLst>
        <pc:spChg chg="del">
          <ac:chgData name="Dakheela Pyaree Madanayake" userId="S::200557905@student.georgianc.on.ca::e2e9b05b-8b12-484c-9b79-32f48c6b0f36" providerId="AD" clId="Web-{C857CD28-5B03-0FFF-910B-BBE44754225A}" dt="2024-04-12T00:21:58.016" v="82"/>
          <ac:spMkLst>
            <pc:docMk/>
            <pc:sldMk cId="2123045781" sldId="336"/>
            <ac:spMk id="2" creationId="{BE785A19-3E82-0DA4-A770-820AB5192A5E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81"/>
          <ac:spMkLst>
            <pc:docMk/>
            <pc:sldMk cId="2123045781" sldId="336"/>
            <ac:spMk id="3" creationId="{5870EE05-FD36-5AFB-3F8B-AF36E682CFD2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80"/>
          <ac:spMkLst>
            <pc:docMk/>
            <pc:sldMk cId="2123045781" sldId="336"/>
            <ac:spMk id="4" creationId="{219F37CC-5E5D-97B9-1E48-0AA394C39901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9"/>
          <ac:spMkLst>
            <pc:docMk/>
            <pc:sldMk cId="2123045781" sldId="336"/>
            <ac:spMk id="5" creationId="{416F1F52-1EC3-175C-D0BC-1982B60485AA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8"/>
          <ac:spMkLst>
            <pc:docMk/>
            <pc:sldMk cId="2123045781" sldId="336"/>
            <ac:spMk id="6" creationId="{882D05A4-C492-6E6F-2ABE-E03415242E5A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7"/>
          <ac:spMkLst>
            <pc:docMk/>
            <pc:sldMk cId="2123045781" sldId="336"/>
            <ac:spMk id="7" creationId="{4B214B35-3B0F-EA51-8CA9-F722D1CB898F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6"/>
          <ac:spMkLst>
            <pc:docMk/>
            <pc:sldMk cId="2123045781" sldId="336"/>
            <ac:spMk id="8" creationId="{04CB6A6B-BD61-2B33-959F-00B1FF609E7D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5"/>
          <ac:spMkLst>
            <pc:docMk/>
            <pc:sldMk cId="2123045781" sldId="336"/>
            <ac:spMk id="9" creationId="{BEC275AA-0D04-E208-A081-DFA9E1A5868C}"/>
          </ac:spMkLst>
        </pc:spChg>
        <pc:spChg chg="del">
          <ac:chgData name="Dakheela Pyaree Madanayake" userId="S::200557905@student.georgianc.on.ca::e2e9b05b-8b12-484c-9b79-32f48c6b0f36" providerId="AD" clId="Web-{C857CD28-5B03-0FFF-910B-BBE44754225A}" dt="2024-04-12T00:21:58.016" v="74"/>
          <ac:spMkLst>
            <pc:docMk/>
            <pc:sldMk cId="2123045781" sldId="336"/>
            <ac:spMk id="10" creationId="{DCEEC782-CC1D-87F6-BA8A-B570D933351E}"/>
          </ac:spMkLst>
        </pc:spChg>
        <pc:picChg chg="add del mod">
          <ac:chgData name="Dakheela Pyaree Madanayake" userId="S::200557905@student.georgianc.on.ca::e2e9b05b-8b12-484c-9b79-32f48c6b0f36" providerId="AD" clId="Web-{C857CD28-5B03-0FFF-910B-BBE44754225A}" dt="2024-04-12T01:23:08.326" v="114"/>
          <ac:picMkLst>
            <pc:docMk/>
            <pc:sldMk cId="2123045781" sldId="336"/>
            <ac:picMk id="11" creationId="{740571AF-7673-E87B-5605-AAE4A86C957A}"/>
          </ac:picMkLst>
        </pc:picChg>
        <pc:picChg chg="add del mod">
          <ac:chgData name="Dakheela Pyaree Madanayake" userId="S::200557905@student.georgianc.on.ca::e2e9b05b-8b12-484c-9b79-32f48c6b0f36" providerId="AD" clId="Web-{C857CD28-5B03-0FFF-910B-BBE44754225A}" dt="2024-04-12T01:22:38.059" v="105"/>
          <ac:picMkLst>
            <pc:docMk/>
            <pc:sldMk cId="2123045781" sldId="336"/>
            <ac:picMk id="12" creationId="{E72CACE0-CAA2-621D-3273-65DAD916EA2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lini\Downloads\query%20(4).iqy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lini\Downloads\query%20(4).iqy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[Book1]Sheet2!PivotTable1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 Vs Budget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Actual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4"/>
                <c:pt idx="0">
                  <c:v>Design</c:v>
                </c:pt>
                <c:pt idx="1">
                  <c:v>Development</c:v>
                </c:pt>
                <c:pt idx="2">
                  <c:v>Requirements</c:v>
                </c:pt>
                <c:pt idx="3">
                  <c:v>Testing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4"/>
                <c:pt idx="0">
                  <c:v>5</c:v>
                </c:pt>
                <c:pt idx="1">
                  <c:v>94</c:v>
                </c:pt>
                <c:pt idx="2">
                  <c:v>40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27-422A-809D-716FB0F38157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Budgeted Hours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4"/>
                <c:pt idx="0">
                  <c:v>Design</c:v>
                </c:pt>
                <c:pt idx="1">
                  <c:v>Development</c:v>
                </c:pt>
                <c:pt idx="2">
                  <c:v>Requirements</c:v>
                </c:pt>
                <c:pt idx="3">
                  <c:v>Testing</c:v>
                </c:pt>
              </c:strCache>
            </c:strRef>
          </c:cat>
          <c:val>
            <c:numRef>
              <c:f>Sheet2!$C$4:$C$8</c:f>
              <c:numCache>
                <c:formatCode>General</c:formatCode>
                <c:ptCount val="4"/>
                <c:pt idx="0">
                  <c:v>5</c:v>
                </c:pt>
                <c:pt idx="1">
                  <c:v>122</c:v>
                </c:pt>
                <c:pt idx="2">
                  <c:v>44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27-422A-809D-716FB0F38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445616"/>
        <c:axId val="664447056"/>
      </c:barChart>
      <c:catAx>
        <c:axId val="66444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Project Phase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447056"/>
        <c:crosses val="autoZero"/>
        <c:auto val="1"/>
        <c:lblAlgn val="ctr"/>
        <c:lblOffset val="100"/>
        <c:noMultiLvlLbl val="0"/>
      </c:catAx>
      <c:valAx>
        <c:axId val="66444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44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[Book1]Sheet2!PivotTable4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 Vs Budget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Sheet2!$B$49</c:f>
              <c:strCache>
                <c:ptCount val="1"/>
                <c:pt idx="0">
                  <c:v>Sum of Actual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Sheet2!$A$50:$A$54</c:f>
              <c:strCache>
                <c:ptCount val="4"/>
                <c:pt idx="0">
                  <c:v>Design</c:v>
                </c:pt>
                <c:pt idx="1">
                  <c:v>Development</c:v>
                </c:pt>
                <c:pt idx="2">
                  <c:v>Requirements</c:v>
                </c:pt>
                <c:pt idx="3">
                  <c:v>Testing</c:v>
                </c:pt>
              </c:strCache>
            </c:strRef>
          </c:cat>
          <c:val>
            <c:numRef>
              <c:f>Sheet2!$B$50:$B$54</c:f>
              <c:numCache>
                <c:formatCode>General</c:formatCode>
                <c:ptCount val="4"/>
                <c:pt idx="0">
                  <c:v>250</c:v>
                </c:pt>
                <c:pt idx="1">
                  <c:v>4700</c:v>
                </c:pt>
                <c:pt idx="2">
                  <c:v>2000</c:v>
                </c:pt>
                <c:pt idx="3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9-4785-A9BA-910AF456D71B}"/>
            </c:ext>
          </c:extLst>
        </c:ser>
        <c:ser>
          <c:idx val="1"/>
          <c:order val="1"/>
          <c:tx>
            <c:strRef>
              <c:f>Sheet2!$C$49</c:f>
              <c:strCache>
                <c:ptCount val="1"/>
                <c:pt idx="0">
                  <c:v>Sum of Budget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Sheet2!$A$50:$A$54</c:f>
              <c:strCache>
                <c:ptCount val="4"/>
                <c:pt idx="0">
                  <c:v>Design</c:v>
                </c:pt>
                <c:pt idx="1">
                  <c:v>Development</c:v>
                </c:pt>
                <c:pt idx="2">
                  <c:v>Requirements</c:v>
                </c:pt>
                <c:pt idx="3">
                  <c:v>Testing</c:v>
                </c:pt>
              </c:strCache>
            </c:strRef>
          </c:cat>
          <c:val>
            <c:numRef>
              <c:f>Sheet2!$C$50:$C$54</c:f>
              <c:numCache>
                <c:formatCode>General</c:formatCode>
                <c:ptCount val="4"/>
                <c:pt idx="0">
                  <c:v>250</c:v>
                </c:pt>
                <c:pt idx="1">
                  <c:v>6100</c:v>
                </c:pt>
                <c:pt idx="2">
                  <c:v>2200</c:v>
                </c:pt>
                <c:pt idx="3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59-4785-A9BA-910AF456D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8236848"/>
        <c:axId val="538237208"/>
      </c:barChart>
      <c:catAx>
        <c:axId val="538236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Project Phase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237208"/>
        <c:crosses val="autoZero"/>
        <c:auto val="1"/>
        <c:lblAlgn val="ctr"/>
        <c:lblOffset val="100"/>
        <c:noMultiLvlLbl val="0"/>
      </c:catAx>
      <c:valAx>
        <c:axId val="53823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Cost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23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827D1F-4F8A-4C0B-B62D-09B1D32C06F5}" type="doc">
      <dgm:prSet loTypeId="urn:microsoft.com/office/officeart/2005/8/layout/defaul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EF82831-F2E8-4D49-8BCC-F5FAD8221491}">
      <dgm:prSet/>
      <dgm:spPr/>
      <dgm:t>
        <a:bodyPr/>
        <a:lstStyle/>
        <a:p>
          <a:r>
            <a:rPr lang="en-US">
              <a:solidFill>
                <a:schemeClr val="tx1">
                  <a:lumMod val="90000"/>
                  <a:lumOff val="10000"/>
                </a:schemeClr>
              </a:solidFill>
            </a:rPr>
            <a:t>Downtime</a:t>
          </a:r>
          <a:r>
            <a:rPr lang="en-US"/>
            <a:t> </a:t>
          </a:r>
        </a:p>
      </dgm:t>
    </dgm:pt>
    <dgm:pt modelId="{E306A065-54EB-463E-80DA-D0D1B1D60223}" type="parTrans" cxnId="{CAAC204A-7511-4F64-B024-0E30C11AA1D5}">
      <dgm:prSet/>
      <dgm:spPr/>
      <dgm:t>
        <a:bodyPr/>
        <a:lstStyle/>
        <a:p>
          <a:endParaRPr lang="en-US"/>
        </a:p>
      </dgm:t>
    </dgm:pt>
    <dgm:pt modelId="{DBC9589E-F578-4724-8212-785946F9A848}" type="sibTrans" cxnId="{CAAC204A-7511-4F64-B024-0E30C11AA1D5}">
      <dgm:prSet/>
      <dgm:spPr/>
      <dgm:t>
        <a:bodyPr/>
        <a:lstStyle/>
        <a:p>
          <a:endParaRPr lang="en-US"/>
        </a:p>
      </dgm:t>
    </dgm:pt>
    <dgm:pt modelId="{90EAD543-52B0-4A83-B9C3-2FF1C92CAD00}">
      <dgm:prSet/>
      <dgm:spPr/>
      <dgm:t>
        <a:bodyPr/>
        <a:lstStyle/>
        <a:p>
          <a:r>
            <a:rPr lang="en-US">
              <a:solidFill>
                <a:schemeClr val="tx1">
                  <a:lumMod val="90000"/>
                  <a:lumOff val="10000"/>
                </a:schemeClr>
              </a:solidFill>
            </a:rPr>
            <a:t>Coil</a:t>
          </a:r>
        </a:p>
      </dgm:t>
    </dgm:pt>
    <dgm:pt modelId="{6D51E66D-CDC1-4DCB-AD20-D0EB15254255}" type="parTrans" cxnId="{83B0461A-1EEA-4F9F-810D-6665CA229CA7}">
      <dgm:prSet/>
      <dgm:spPr/>
      <dgm:t>
        <a:bodyPr/>
        <a:lstStyle/>
        <a:p>
          <a:endParaRPr lang="en-US"/>
        </a:p>
      </dgm:t>
    </dgm:pt>
    <dgm:pt modelId="{28C5FE9C-9794-420D-83D7-63B017C70A1F}" type="sibTrans" cxnId="{83B0461A-1EEA-4F9F-810D-6665CA229CA7}">
      <dgm:prSet/>
      <dgm:spPr/>
      <dgm:t>
        <a:bodyPr/>
        <a:lstStyle/>
        <a:p>
          <a:endParaRPr lang="en-US"/>
        </a:p>
      </dgm:t>
    </dgm:pt>
    <dgm:pt modelId="{1771FEAA-93EC-4668-BE5D-B418CF19C1FD}">
      <dgm:prSet/>
      <dgm:spPr/>
      <dgm:t>
        <a:bodyPr/>
        <a:lstStyle/>
        <a:p>
          <a:r>
            <a:rPr lang="en-US" err="1">
              <a:solidFill>
                <a:schemeClr val="tx1">
                  <a:lumMod val="90000"/>
                  <a:lumOff val="10000"/>
                </a:schemeClr>
              </a:solidFill>
            </a:rPr>
            <a:t>Stator_data</a:t>
          </a:r>
          <a:endParaRPr lang="en-US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6C3D9583-4887-437A-9C34-7D395C7103E0}" type="parTrans" cxnId="{222041E1-852E-412D-8488-BDAC538BE046}">
      <dgm:prSet/>
      <dgm:spPr/>
      <dgm:t>
        <a:bodyPr/>
        <a:lstStyle/>
        <a:p>
          <a:endParaRPr lang="en-US"/>
        </a:p>
      </dgm:t>
    </dgm:pt>
    <dgm:pt modelId="{4791DDE5-DC59-4DFB-A1F9-9B8A84D61483}" type="sibTrans" cxnId="{222041E1-852E-412D-8488-BDAC538BE046}">
      <dgm:prSet/>
      <dgm:spPr/>
      <dgm:t>
        <a:bodyPr/>
        <a:lstStyle/>
        <a:p>
          <a:endParaRPr lang="en-US"/>
        </a:p>
      </dgm:t>
    </dgm:pt>
    <dgm:pt modelId="{9D845488-5780-48A0-8873-F2CC357E0132}">
      <dgm:prSet/>
      <dgm:spPr/>
      <dgm:t>
        <a:bodyPr/>
        <a:lstStyle/>
        <a:p>
          <a:r>
            <a:rPr lang="en-US">
              <a:solidFill>
                <a:schemeClr val="tx1">
                  <a:lumMod val="90000"/>
                  <a:lumOff val="10000"/>
                </a:schemeClr>
              </a:solidFill>
            </a:rPr>
            <a:t>Scans</a:t>
          </a:r>
        </a:p>
      </dgm:t>
    </dgm:pt>
    <dgm:pt modelId="{A3BFE47E-CED9-4D7E-8C76-66E3899BD991}" type="parTrans" cxnId="{4FBA4BF1-ED19-4FF8-8479-D12DDDF0FC52}">
      <dgm:prSet/>
      <dgm:spPr/>
      <dgm:t>
        <a:bodyPr/>
        <a:lstStyle/>
        <a:p>
          <a:endParaRPr lang="en-US"/>
        </a:p>
      </dgm:t>
    </dgm:pt>
    <dgm:pt modelId="{78D0319B-5B3E-45DC-8D9A-F9623241F47D}" type="sibTrans" cxnId="{4FBA4BF1-ED19-4FF8-8479-D12DDDF0FC52}">
      <dgm:prSet/>
      <dgm:spPr/>
      <dgm:t>
        <a:bodyPr/>
        <a:lstStyle/>
        <a:p>
          <a:endParaRPr lang="en-US"/>
        </a:p>
      </dgm:t>
    </dgm:pt>
    <dgm:pt modelId="{4BD9BC0C-CA5B-41B9-BB12-A43A0FD031F7}">
      <dgm:prSet/>
      <dgm:spPr/>
      <dgm:t>
        <a:bodyPr/>
        <a:lstStyle/>
        <a:p>
          <a:r>
            <a:rPr lang="en-US">
              <a:solidFill>
                <a:schemeClr val="tx1">
                  <a:lumMod val="90000"/>
                  <a:lumOff val="10000"/>
                </a:schemeClr>
              </a:solidFill>
            </a:rPr>
            <a:t>Session</a:t>
          </a:r>
        </a:p>
      </dgm:t>
    </dgm:pt>
    <dgm:pt modelId="{9A33A209-EC89-41F3-A9FC-E9B49820A56F}" type="parTrans" cxnId="{E2491FB4-F593-432D-94A5-A9FAA64561BA}">
      <dgm:prSet/>
      <dgm:spPr/>
      <dgm:t>
        <a:bodyPr/>
        <a:lstStyle/>
        <a:p>
          <a:endParaRPr lang="en-US"/>
        </a:p>
      </dgm:t>
    </dgm:pt>
    <dgm:pt modelId="{8FE38BC3-5670-45F1-A95F-42B714E853DF}" type="sibTrans" cxnId="{E2491FB4-F593-432D-94A5-A9FAA64561BA}">
      <dgm:prSet/>
      <dgm:spPr/>
      <dgm:t>
        <a:bodyPr/>
        <a:lstStyle/>
        <a:p>
          <a:endParaRPr lang="en-US"/>
        </a:p>
      </dgm:t>
    </dgm:pt>
    <dgm:pt modelId="{9895CE00-9A35-4A35-801B-09D7436A52F7}">
      <dgm:prSet/>
      <dgm:spPr/>
      <dgm:t>
        <a:bodyPr/>
        <a:lstStyle/>
        <a:p>
          <a:r>
            <a:rPr lang="en-US">
              <a:solidFill>
                <a:schemeClr val="tx1">
                  <a:lumMod val="90000"/>
                  <a:lumOff val="10000"/>
                </a:schemeClr>
              </a:solidFill>
            </a:rPr>
            <a:t>Armature</a:t>
          </a:r>
        </a:p>
      </dgm:t>
    </dgm:pt>
    <dgm:pt modelId="{814FD013-C81D-4A40-97A2-B3B2A67CB552}" type="parTrans" cxnId="{000492DB-76FE-4B34-8100-27B2A5C9C98C}">
      <dgm:prSet/>
      <dgm:spPr/>
      <dgm:t>
        <a:bodyPr/>
        <a:lstStyle/>
        <a:p>
          <a:endParaRPr lang="en-US"/>
        </a:p>
      </dgm:t>
    </dgm:pt>
    <dgm:pt modelId="{451672C4-CE68-4848-8921-96E6577E4ECA}" type="sibTrans" cxnId="{000492DB-76FE-4B34-8100-27B2A5C9C98C}">
      <dgm:prSet/>
      <dgm:spPr/>
      <dgm:t>
        <a:bodyPr/>
        <a:lstStyle/>
        <a:p>
          <a:endParaRPr lang="en-US"/>
        </a:p>
      </dgm:t>
    </dgm:pt>
    <dgm:pt modelId="{37B8C0DA-5A99-453B-B875-6128E1C9C2BF}" type="pres">
      <dgm:prSet presAssocID="{DB827D1F-4F8A-4C0B-B62D-09B1D32C06F5}" presName="diagram" presStyleCnt="0">
        <dgm:presLayoutVars>
          <dgm:dir/>
          <dgm:resizeHandles val="exact"/>
        </dgm:presLayoutVars>
      </dgm:prSet>
      <dgm:spPr/>
    </dgm:pt>
    <dgm:pt modelId="{718A5B92-96CB-4EE0-A4BA-4FD337D2916D}" type="pres">
      <dgm:prSet presAssocID="{0EF82831-F2E8-4D49-8BCC-F5FAD8221491}" presName="node" presStyleLbl="node1" presStyleIdx="0" presStyleCnt="6">
        <dgm:presLayoutVars>
          <dgm:bulletEnabled val="1"/>
        </dgm:presLayoutVars>
      </dgm:prSet>
      <dgm:spPr/>
    </dgm:pt>
    <dgm:pt modelId="{14AE9B77-DC5E-4BDD-A98E-4890F42B07A7}" type="pres">
      <dgm:prSet presAssocID="{DBC9589E-F578-4724-8212-785946F9A848}" presName="sibTrans" presStyleCnt="0"/>
      <dgm:spPr/>
    </dgm:pt>
    <dgm:pt modelId="{319596A1-E7FE-4515-9153-E59CC3150C88}" type="pres">
      <dgm:prSet presAssocID="{90EAD543-52B0-4A83-B9C3-2FF1C92CAD00}" presName="node" presStyleLbl="node1" presStyleIdx="1" presStyleCnt="6">
        <dgm:presLayoutVars>
          <dgm:bulletEnabled val="1"/>
        </dgm:presLayoutVars>
      </dgm:prSet>
      <dgm:spPr/>
    </dgm:pt>
    <dgm:pt modelId="{1DCAE8CC-4A09-49CD-836B-3E58E80DBB14}" type="pres">
      <dgm:prSet presAssocID="{28C5FE9C-9794-420D-83D7-63B017C70A1F}" presName="sibTrans" presStyleCnt="0"/>
      <dgm:spPr/>
    </dgm:pt>
    <dgm:pt modelId="{FB8A1E5B-06E9-4264-A3D5-7EBADAD44E15}" type="pres">
      <dgm:prSet presAssocID="{1771FEAA-93EC-4668-BE5D-B418CF19C1FD}" presName="node" presStyleLbl="node1" presStyleIdx="2" presStyleCnt="6">
        <dgm:presLayoutVars>
          <dgm:bulletEnabled val="1"/>
        </dgm:presLayoutVars>
      </dgm:prSet>
      <dgm:spPr/>
    </dgm:pt>
    <dgm:pt modelId="{AFEAD223-E742-40F6-B9FD-B6027F174338}" type="pres">
      <dgm:prSet presAssocID="{4791DDE5-DC59-4DFB-A1F9-9B8A84D61483}" presName="sibTrans" presStyleCnt="0"/>
      <dgm:spPr/>
    </dgm:pt>
    <dgm:pt modelId="{DB39B147-237D-43B6-A8E5-90EADCCA4FAC}" type="pres">
      <dgm:prSet presAssocID="{9D845488-5780-48A0-8873-F2CC357E0132}" presName="node" presStyleLbl="node1" presStyleIdx="3" presStyleCnt="6">
        <dgm:presLayoutVars>
          <dgm:bulletEnabled val="1"/>
        </dgm:presLayoutVars>
      </dgm:prSet>
      <dgm:spPr/>
    </dgm:pt>
    <dgm:pt modelId="{6C6CB7C8-991B-42FF-81E6-A41AD3100030}" type="pres">
      <dgm:prSet presAssocID="{78D0319B-5B3E-45DC-8D9A-F9623241F47D}" presName="sibTrans" presStyleCnt="0"/>
      <dgm:spPr/>
    </dgm:pt>
    <dgm:pt modelId="{B0A64920-9FAD-4F1B-B595-E49C28851904}" type="pres">
      <dgm:prSet presAssocID="{4BD9BC0C-CA5B-41B9-BB12-A43A0FD031F7}" presName="node" presStyleLbl="node1" presStyleIdx="4" presStyleCnt="6">
        <dgm:presLayoutVars>
          <dgm:bulletEnabled val="1"/>
        </dgm:presLayoutVars>
      </dgm:prSet>
      <dgm:spPr/>
    </dgm:pt>
    <dgm:pt modelId="{0D0311DE-3A52-4605-8AD5-99E5755502C2}" type="pres">
      <dgm:prSet presAssocID="{8FE38BC3-5670-45F1-A95F-42B714E853DF}" presName="sibTrans" presStyleCnt="0"/>
      <dgm:spPr/>
    </dgm:pt>
    <dgm:pt modelId="{CABD3996-D406-42A7-933F-E554D6B725E1}" type="pres">
      <dgm:prSet presAssocID="{9895CE00-9A35-4A35-801B-09D7436A52F7}" presName="node" presStyleLbl="node1" presStyleIdx="5" presStyleCnt="6">
        <dgm:presLayoutVars>
          <dgm:bulletEnabled val="1"/>
        </dgm:presLayoutVars>
      </dgm:prSet>
      <dgm:spPr/>
    </dgm:pt>
  </dgm:ptLst>
  <dgm:cxnLst>
    <dgm:cxn modelId="{74580610-6419-4FB0-AD73-FA2A24A1CA9D}" type="presOf" srcId="{9D845488-5780-48A0-8873-F2CC357E0132}" destId="{DB39B147-237D-43B6-A8E5-90EADCCA4FAC}" srcOrd="0" destOrd="0" presId="urn:microsoft.com/office/officeart/2005/8/layout/default"/>
    <dgm:cxn modelId="{83B0461A-1EEA-4F9F-810D-6665CA229CA7}" srcId="{DB827D1F-4F8A-4C0B-B62D-09B1D32C06F5}" destId="{90EAD543-52B0-4A83-B9C3-2FF1C92CAD00}" srcOrd="1" destOrd="0" parTransId="{6D51E66D-CDC1-4DCB-AD20-D0EB15254255}" sibTransId="{28C5FE9C-9794-420D-83D7-63B017C70A1F}"/>
    <dgm:cxn modelId="{C4A34620-1EFF-4DF9-9734-5977236FC515}" type="presOf" srcId="{90EAD543-52B0-4A83-B9C3-2FF1C92CAD00}" destId="{319596A1-E7FE-4515-9153-E59CC3150C88}" srcOrd="0" destOrd="0" presId="urn:microsoft.com/office/officeart/2005/8/layout/default"/>
    <dgm:cxn modelId="{C4448824-B718-4939-BE87-849496045712}" type="presOf" srcId="{0EF82831-F2E8-4D49-8BCC-F5FAD8221491}" destId="{718A5B92-96CB-4EE0-A4BA-4FD337D2916D}" srcOrd="0" destOrd="0" presId="urn:microsoft.com/office/officeart/2005/8/layout/default"/>
    <dgm:cxn modelId="{7CABDD2A-439D-444F-A23C-D56C75C47A02}" type="presOf" srcId="{DB827D1F-4F8A-4C0B-B62D-09B1D32C06F5}" destId="{37B8C0DA-5A99-453B-B875-6128E1C9C2BF}" srcOrd="0" destOrd="0" presId="urn:microsoft.com/office/officeart/2005/8/layout/default"/>
    <dgm:cxn modelId="{1C34CC46-05E3-4591-BB28-DBE54B1E0EB8}" type="presOf" srcId="{1771FEAA-93EC-4668-BE5D-B418CF19C1FD}" destId="{FB8A1E5B-06E9-4264-A3D5-7EBADAD44E15}" srcOrd="0" destOrd="0" presId="urn:microsoft.com/office/officeart/2005/8/layout/default"/>
    <dgm:cxn modelId="{CAAC204A-7511-4F64-B024-0E30C11AA1D5}" srcId="{DB827D1F-4F8A-4C0B-B62D-09B1D32C06F5}" destId="{0EF82831-F2E8-4D49-8BCC-F5FAD8221491}" srcOrd="0" destOrd="0" parTransId="{E306A065-54EB-463E-80DA-D0D1B1D60223}" sibTransId="{DBC9589E-F578-4724-8212-785946F9A848}"/>
    <dgm:cxn modelId="{ADE028AF-11E9-4F08-A9E5-365A5DBF0A09}" type="presOf" srcId="{4BD9BC0C-CA5B-41B9-BB12-A43A0FD031F7}" destId="{B0A64920-9FAD-4F1B-B595-E49C28851904}" srcOrd="0" destOrd="0" presId="urn:microsoft.com/office/officeart/2005/8/layout/default"/>
    <dgm:cxn modelId="{E2491FB4-F593-432D-94A5-A9FAA64561BA}" srcId="{DB827D1F-4F8A-4C0B-B62D-09B1D32C06F5}" destId="{4BD9BC0C-CA5B-41B9-BB12-A43A0FD031F7}" srcOrd="4" destOrd="0" parTransId="{9A33A209-EC89-41F3-A9FC-E9B49820A56F}" sibTransId="{8FE38BC3-5670-45F1-A95F-42B714E853DF}"/>
    <dgm:cxn modelId="{A0951BC7-E176-4240-B9CA-02C66E19F9B6}" type="presOf" srcId="{9895CE00-9A35-4A35-801B-09D7436A52F7}" destId="{CABD3996-D406-42A7-933F-E554D6B725E1}" srcOrd="0" destOrd="0" presId="urn:microsoft.com/office/officeart/2005/8/layout/default"/>
    <dgm:cxn modelId="{000492DB-76FE-4B34-8100-27B2A5C9C98C}" srcId="{DB827D1F-4F8A-4C0B-B62D-09B1D32C06F5}" destId="{9895CE00-9A35-4A35-801B-09D7436A52F7}" srcOrd="5" destOrd="0" parTransId="{814FD013-C81D-4A40-97A2-B3B2A67CB552}" sibTransId="{451672C4-CE68-4848-8921-96E6577E4ECA}"/>
    <dgm:cxn modelId="{222041E1-852E-412D-8488-BDAC538BE046}" srcId="{DB827D1F-4F8A-4C0B-B62D-09B1D32C06F5}" destId="{1771FEAA-93EC-4668-BE5D-B418CF19C1FD}" srcOrd="2" destOrd="0" parTransId="{6C3D9583-4887-437A-9C34-7D395C7103E0}" sibTransId="{4791DDE5-DC59-4DFB-A1F9-9B8A84D61483}"/>
    <dgm:cxn modelId="{4FBA4BF1-ED19-4FF8-8479-D12DDDF0FC52}" srcId="{DB827D1F-4F8A-4C0B-B62D-09B1D32C06F5}" destId="{9D845488-5780-48A0-8873-F2CC357E0132}" srcOrd="3" destOrd="0" parTransId="{A3BFE47E-CED9-4D7E-8C76-66E3899BD991}" sibTransId="{78D0319B-5B3E-45DC-8D9A-F9623241F47D}"/>
    <dgm:cxn modelId="{32A6303A-D2CA-4BD4-B9AD-DEAA35ED64AA}" type="presParOf" srcId="{37B8C0DA-5A99-453B-B875-6128E1C9C2BF}" destId="{718A5B92-96CB-4EE0-A4BA-4FD337D2916D}" srcOrd="0" destOrd="0" presId="urn:microsoft.com/office/officeart/2005/8/layout/default"/>
    <dgm:cxn modelId="{CFBDD5BA-FDBC-473B-A4E8-D41A83B88E9F}" type="presParOf" srcId="{37B8C0DA-5A99-453B-B875-6128E1C9C2BF}" destId="{14AE9B77-DC5E-4BDD-A98E-4890F42B07A7}" srcOrd="1" destOrd="0" presId="urn:microsoft.com/office/officeart/2005/8/layout/default"/>
    <dgm:cxn modelId="{4FB583F9-A0D0-4408-AC2F-0476CE18D909}" type="presParOf" srcId="{37B8C0DA-5A99-453B-B875-6128E1C9C2BF}" destId="{319596A1-E7FE-4515-9153-E59CC3150C88}" srcOrd="2" destOrd="0" presId="urn:microsoft.com/office/officeart/2005/8/layout/default"/>
    <dgm:cxn modelId="{C5AE10D3-D78C-42DD-B95F-470FB263DD00}" type="presParOf" srcId="{37B8C0DA-5A99-453B-B875-6128E1C9C2BF}" destId="{1DCAE8CC-4A09-49CD-836B-3E58E80DBB14}" srcOrd="3" destOrd="0" presId="urn:microsoft.com/office/officeart/2005/8/layout/default"/>
    <dgm:cxn modelId="{4AA1D1B1-D6E0-4B3A-96F9-FF56BFA91730}" type="presParOf" srcId="{37B8C0DA-5A99-453B-B875-6128E1C9C2BF}" destId="{FB8A1E5B-06E9-4264-A3D5-7EBADAD44E15}" srcOrd="4" destOrd="0" presId="urn:microsoft.com/office/officeart/2005/8/layout/default"/>
    <dgm:cxn modelId="{DA2095E4-FFE3-41B0-9F2E-F984EDABAC19}" type="presParOf" srcId="{37B8C0DA-5A99-453B-B875-6128E1C9C2BF}" destId="{AFEAD223-E742-40F6-B9FD-B6027F174338}" srcOrd="5" destOrd="0" presId="urn:microsoft.com/office/officeart/2005/8/layout/default"/>
    <dgm:cxn modelId="{ED39D030-7508-4D5C-80EE-AB507CDE7E5F}" type="presParOf" srcId="{37B8C0DA-5A99-453B-B875-6128E1C9C2BF}" destId="{DB39B147-237D-43B6-A8E5-90EADCCA4FAC}" srcOrd="6" destOrd="0" presId="urn:microsoft.com/office/officeart/2005/8/layout/default"/>
    <dgm:cxn modelId="{597CEA5B-AE4F-455D-A283-DF94FE1275E9}" type="presParOf" srcId="{37B8C0DA-5A99-453B-B875-6128E1C9C2BF}" destId="{6C6CB7C8-991B-42FF-81E6-A41AD3100030}" srcOrd="7" destOrd="0" presId="urn:microsoft.com/office/officeart/2005/8/layout/default"/>
    <dgm:cxn modelId="{B8C9D33C-F506-4031-BAB9-FFACF7A73DCF}" type="presParOf" srcId="{37B8C0DA-5A99-453B-B875-6128E1C9C2BF}" destId="{B0A64920-9FAD-4F1B-B595-E49C28851904}" srcOrd="8" destOrd="0" presId="urn:microsoft.com/office/officeart/2005/8/layout/default"/>
    <dgm:cxn modelId="{3D9DDE71-1B7C-47AF-9244-DA8E96705DAB}" type="presParOf" srcId="{37B8C0DA-5A99-453B-B875-6128E1C9C2BF}" destId="{0D0311DE-3A52-4605-8AD5-99E5755502C2}" srcOrd="9" destOrd="0" presId="urn:microsoft.com/office/officeart/2005/8/layout/default"/>
    <dgm:cxn modelId="{130BFDB0-D5E6-4CE5-87CC-6DB3B4C80F53}" type="presParOf" srcId="{37B8C0DA-5A99-453B-B875-6128E1C9C2BF}" destId="{CABD3996-D406-42A7-933F-E554D6B725E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3B82AA-60FD-4F25-A46A-F19A5F4F1E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B64058-037F-4686-A16D-830C46390E79}">
      <dgm:prSet phldr="0"/>
      <dgm:spPr/>
      <dgm:t>
        <a:bodyPr/>
        <a:lstStyle/>
        <a:p>
          <a:pPr algn="l" rtl="0"/>
          <a:r>
            <a:rPr lang="en-US"/>
            <a:t>Inspection &amp; Cleanup</a:t>
          </a:r>
          <a:endParaRPr lang="en-US">
            <a:latin typeface="Arial"/>
          </a:endParaRPr>
        </a:p>
      </dgm:t>
    </dgm:pt>
    <dgm:pt modelId="{99EF0E13-192C-42DB-BDF6-3F946DF168D6}" type="parTrans" cxnId="{711B747E-86C8-4167-8152-B971C42F84D0}">
      <dgm:prSet/>
      <dgm:spPr/>
      <dgm:t>
        <a:bodyPr/>
        <a:lstStyle/>
        <a:p>
          <a:endParaRPr lang="en-US"/>
        </a:p>
      </dgm:t>
    </dgm:pt>
    <dgm:pt modelId="{AD59BE69-5303-46C9-9BA9-A46A6BBA84C1}" type="sibTrans" cxnId="{711B747E-86C8-4167-8152-B971C42F84D0}">
      <dgm:prSet/>
      <dgm:spPr/>
      <dgm:t>
        <a:bodyPr/>
        <a:lstStyle/>
        <a:p>
          <a:endParaRPr lang="en-US"/>
        </a:p>
      </dgm:t>
    </dgm:pt>
    <dgm:pt modelId="{6602A5C6-A58B-4E54-A943-44E3642F37A9}">
      <dgm:prSet phldr="0"/>
      <dgm:spPr/>
      <dgm:t>
        <a:bodyPr/>
        <a:lstStyle/>
        <a:p>
          <a:pPr algn="l" rtl="0"/>
          <a:r>
            <a:rPr lang="en-US"/>
            <a:t>Filling the </a:t>
          </a:r>
          <a:r>
            <a:rPr lang="en-US">
              <a:latin typeface="Arial"/>
            </a:rPr>
            <a:t>Missing Data</a:t>
          </a:r>
        </a:p>
      </dgm:t>
    </dgm:pt>
    <dgm:pt modelId="{05ADF9F5-C542-4B6F-85C8-CFE18ECE699A}" type="parTrans" cxnId="{8D2CA54B-B820-431F-8707-168A8E260D80}">
      <dgm:prSet/>
      <dgm:spPr/>
      <dgm:t>
        <a:bodyPr/>
        <a:lstStyle/>
        <a:p>
          <a:endParaRPr lang="en-US"/>
        </a:p>
      </dgm:t>
    </dgm:pt>
    <dgm:pt modelId="{CDCE83DE-5F3A-4232-8C20-FC489750C548}" type="sibTrans" cxnId="{8D2CA54B-B820-431F-8707-168A8E260D80}">
      <dgm:prSet/>
      <dgm:spPr/>
      <dgm:t>
        <a:bodyPr/>
        <a:lstStyle/>
        <a:p>
          <a:endParaRPr lang="en-US"/>
        </a:p>
      </dgm:t>
    </dgm:pt>
    <dgm:pt modelId="{4B6245C2-75B3-41D7-86EE-E7D94ED09F9E}">
      <dgm:prSet phldr="0"/>
      <dgm:spPr/>
      <dgm:t>
        <a:bodyPr/>
        <a:lstStyle/>
        <a:p>
          <a:pPr algn="l" rtl="0"/>
          <a:r>
            <a:rPr lang="en-US"/>
            <a:t>Enriching Data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C952E269-F9A6-4788-B7E3-BDEB24221604}" type="parTrans" cxnId="{00AF221A-EF67-4DBF-BAD5-62CF69832110}">
      <dgm:prSet/>
      <dgm:spPr/>
      <dgm:t>
        <a:bodyPr/>
        <a:lstStyle/>
        <a:p>
          <a:endParaRPr lang="en-US"/>
        </a:p>
      </dgm:t>
    </dgm:pt>
    <dgm:pt modelId="{57F78982-83C4-4F74-870E-0D83F8EB26AB}" type="sibTrans" cxnId="{00AF221A-EF67-4DBF-BAD5-62CF69832110}">
      <dgm:prSet/>
      <dgm:spPr/>
      <dgm:t>
        <a:bodyPr/>
        <a:lstStyle/>
        <a:p>
          <a:endParaRPr lang="en-US"/>
        </a:p>
      </dgm:t>
    </dgm:pt>
    <dgm:pt modelId="{68E690C8-0952-437D-91B4-6274329BCDF3}">
      <dgm:prSet phldr="0"/>
      <dgm:spPr/>
      <dgm:t>
        <a:bodyPr/>
        <a:lstStyle/>
        <a:p>
          <a:pPr algn="l"/>
          <a:r>
            <a:rPr lang="en-US"/>
            <a:t>Creation of new, insightful features.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F14D0507-D722-41F3-87CB-DAACA6ACD28A}" type="parTrans" cxnId="{BC80D81E-2EEA-473A-9D20-655354336458}">
      <dgm:prSet/>
      <dgm:spPr/>
      <dgm:t>
        <a:bodyPr/>
        <a:lstStyle/>
        <a:p>
          <a:endParaRPr lang="en-US"/>
        </a:p>
      </dgm:t>
    </dgm:pt>
    <dgm:pt modelId="{4C768E32-6F6E-456A-9FB2-D3AA6B5CB467}" type="sibTrans" cxnId="{BC80D81E-2EEA-473A-9D20-655354336458}">
      <dgm:prSet/>
      <dgm:spPr/>
      <dgm:t>
        <a:bodyPr/>
        <a:lstStyle/>
        <a:p>
          <a:endParaRPr lang="en-US"/>
        </a:p>
      </dgm:t>
    </dgm:pt>
    <dgm:pt modelId="{6B5243DC-384A-413F-B1B9-6CBCFBC1AEC4}">
      <dgm:prSet phldr="0"/>
      <dgm:spPr/>
      <dgm:t>
        <a:bodyPr/>
        <a:lstStyle/>
        <a:p>
          <a:pPr algn="l" rtl="0"/>
          <a:r>
            <a:rPr lang="en-US"/>
            <a:t>Final Dataset</a:t>
          </a:r>
          <a:r>
            <a:rPr lang="en-US">
              <a:latin typeface="Arial"/>
            </a:rPr>
            <a:t> </a:t>
          </a:r>
        </a:p>
      </dgm:t>
    </dgm:pt>
    <dgm:pt modelId="{9BCCA20F-DBA6-46C3-9970-4B491D2FB548}" type="parTrans" cxnId="{906AC4E0-42A9-49C3-88CC-5E154741CDBF}">
      <dgm:prSet/>
      <dgm:spPr/>
      <dgm:t>
        <a:bodyPr/>
        <a:lstStyle/>
        <a:p>
          <a:endParaRPr lang="en-US"/>
        </a:p>
      </dgm:t>
    </dgm:pt>
    <dgm:pt modelId="{73177E78-A62C-4373-81E6-857D49007EED}" type="sibTrans" cxnId="{906AC4E0-42A9-49C3-88CC-5E154741CDBF}">
      <dgm:prSet/>
      <dgm:spPr/>
      <dgm:t>
        <a:bodyPr/>
        <a:lstStyle/>
        <a:p>
          <a:endParaRPr lang="en-US"/>
        </a:p>
      </dgm:t>
    </dgm:pt>
    <dgm:pt modelId="{21F01D64-A86E-4B02-923D-BEB686B36AB8}">
      <dgm:prSet phldr="0"/>
      <dgm:spPr/>
      <dgm:t>
        <a:bodyPr/>
        <a:lstStyle/>
        <a:p>
          <a:pPr algn="l" rtl="0"/>
          <a:r>
            <a:rPr lang="en-US"/>
            <a:t> Quick scan for errors or gaps.</a:t>
          </a:r>
          <a:r>
            <a:rPr lang="en-US">
              <a:latin typeface="Arial"/>
            </a:rPr>
            <a:t> </a:t>
          </a:r>
        </a:p>
      </dgm:t>
    </dgm:pt>
    <dgm:pt modelId="{06608FCE-7DAF-42C7-9EA0-FC9611D05455}" type="parTrans" cxnId="{764622E5-861C-4C3B-AA8C-48985A6EFA23}">
      <dgm:prSet/>
      <dgm:spPr/>
      <dgm:t>
        <a:bodyPr/>
        <a:lstStyle/>
        <a:p>
          <a:endParaRPr lang="en-US"/>
        </a:p>
      </dgm:t>
    </dgm:pt>
    <dgm:pt modelId="{22B54AF5-84B9-4A26-857C-EE24D52C99B1}" type="sibTrans" cxnId="{764622E5-861C-4C3B-AA8C-48985A6EFA23}">
      <dgm:prSet/>
      <dgm:spPr/>
      <dgm:t>
        <a:bodyPr/>
        <a:lstStyle/>
        <a:p>
          <a:endParaRPr lang="en-US"/>
        </a:p>
      </dgm:t>
    </dgm:pt>
    <dgm:pt modelId="{D1776C55-AE1E-4973-8E6B-73987D217D8F}">
      <dgm:prSet phldr="0"/>
      <dgm:spPr/>
      <dgm:t>
        <a:bodyPr/>
        <a:lstStyle/>
        <a:p>
          <a:pPr algn="l" rtl="0"/>
          <a:r>
            <a:rPr lang="en-US">
              <a:latin typeface="Arial"/>
            </a:rPr>
            <a:t> </a:t>
          </a:r>
          <a:r>
            <a:rPr lang="en-US"/>
            <a:t>Removal of duplicate entries.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2A9984E1-CEDB-4569-8AD9-8A8B53FECDA6}" type="parTrans" cxnId="{227ABCA6-67A3-4B20-9FC1-D1D203445425}">
      <dgm:prSet/>
      <dgm:spPr/>
      <dgm:t>
        <a:bodyPr/>
        <a:lstStyle/>
        <a:p>
          <a:endParaRPr lang="en-US"/>
        </a:p>
      </dgm:t>
    </dgm:pt>
    <dgm:pt modelId="{CD972A21-6CAA-4B65-9FE9-AFC52CAC4520}" type="sibTrans" cxnId="{227ABCA6-67A3-4B20-9FC1-D1D203445425}">
      <dgm:prSet/>
      <dgm:spPr/>
      <dgm:t>
        <a:bodyPr/>
        <a:lstStyle/>
        <a:p>
          <a:endParaRPr lang="en-US"/>
        </a:p>
      </dgm:t>
    </dgm:pt>
    <dgm:pt modelId="{F6C685EB-58EE-4685-90A4-469D88371FD1}">
      <dgm:prSet phldr="0"/>
      <dgm:spPr/>
      <dgm:t>
        <a:bodyPr/>
        <a:lstStyle/>
        <a:p>
          <a:pPr algn="l" rtl="0"/>
          <a:r>
            <a:rPr lang="en-US"/>
            <a:t>Imputation strategies for missing </a:t>
          </a:r>
          <a:r>
            <a:rPr lang="en-US">
              <a:latin typeface="Arial"/>
            </a:rPr>
            <a:t>data</a:t>
          </a:r>
        </a:p>
      </dgm:t>
    </dgm:pt>
    <dgm:pt modelId="{E09A7A0B-3D74-48ED-BC2A-DBED6BB92680}" type="parTrans" cxnId="{E1317F98-53E1-4301-B8AD-5B1F412A922F}">
      <dgm:prSet/>
      <dgm:spPr/>
      <dgm:t>
        <a:bodyPr/>
        <a:lstStyle/>
        <a:p>
          <a:endParaRPr lang="en-US"/>
        </a:p>
      </dgm:t>
    </dgm:pt>
    <dgm:pt modelId="{9597EE41-8818-465D-B5E7-D09F4CCABC5D}" type="sibTrans" cxnId="{E1317F98-53E1-4301-B8AD-5B1F412A922F}">
      <dgm:prSet/>
      <dgm:spPr/>
      <dgm:t>
        <a:bodyPr/>
        <a:lstStyle/>
        <a:p>
          <a:endParaRPr lang="en-US"/>
        </a:p>
      </dgm:t>
    </dgm:pt>
    <dgm:pt modelId="{9BD7A92B-A4CF-4D5F-89EE-67C992DE5387}">
      <dgm:prSet phldr="0"/>
      <dgm:spPr/>
      <dgm:t>
        <a:bodyPr/>
        <a:lstStyle/>
        <a:p>
          <a:pPr rtl="0"/>
          <a:r>
            <a:rPr lang="en-US">
              <a:latin typeface="Arial"/>
            </a:rPr>
            <a:t>Data</a:t>
          </a:r>
          <a:r>
            <a:rPr lang="en-US"/>
            <a:t> formatting for </a:t>
          </a:r>
          <a:r>
            <a:rPr lang="en-US">
              <a:latin typeface="Arial"/>
            </a:rPr>
            <a:t>consistency</a:t>
          </a:r>
        </a:p>
      </dgm:t>
    </dgm:pt>
    <dgm:pt modelId="{2F19D960-C728-43E6-9E75-A1B61E8787E6}" type="parTrans" cxnId="{1D487BB7-F421-4AF6-B6EE-F75B9700986E}">
      <dgm:prSet/>
      <dgm:spPr/>
      <dgm:t>
        <a:bodyPr/>
        <a:lstStyle/>
        <a:p>
          <a:endParaRPr lang="en-US"/>
        </a:p>
      </dgm:t>
    </dgm:pt>
    <dgm:pt modelId="{E44772EE-AD01-499D-8AB1-8E40AE6CD828}" type="sibTrans" cxnId="{1D487BB7-F421-4AF6-B6EE-F75B9700986E}">
      <dgm:prSet/>
      <dgm:spPr/>
      <dgm:t>
        <a:bodyPr/>
        <a:lstStyle/>
        <a:p>
          <a:endParaRPr lang="en-US"/>
        </a:p>
      </dgm:t>
    </dgm:pt>
    <dgm:pt modelId="{CBC2B30E-74AD-4CD0-89F6-0AEF9B3222F8}">
      <dgm:prSet phldr="0"/>
      <dgm:spPr/>
      <dgm:t>
        <a:bodyPr/>
        <a:lstStyle/>
        <a:p>
          <a:pPr rtl="0"/>
          <a:r>
            <a:rPr lang="en-US">
              <a:latin typeface="Arial"/>
            </a:rPr>
            <a:t>Standardization</a:t>
          </a:r>
        </a:p>
      </dgm:t>
    </dgm:pt>
    <dgm:pt modelId="{83614942-77C3-42AA-9AEC-ACC1EFCA55D4}" type="parTrans" cxnId="{D2E71578-8495-492B-9BD9-9FB07B55B7EE}">
      <dgm:prSet/>
      <dgm:spPr/>
      <dgm:t>
        <a:bodyPr/>
        <a:lstStyle/>
        <a:p>
          <a:endParaRPr lang="en-US"/>
        </a:p>
      </dgm:t>
    </dgm:pt>
    <dgm:pt modelId="{292E711E-82D6-4294-B853-8E4F2C235440}" type="sibTrans" cxnId="{D2E71578-8495-492B-9BD9-9FB07B55B7EE}">
      <dgm:prSet/>
      <dgm:spPr/>
      <dgm:t>
        <a:bodyPr/>
        <a:lstStyle/>
        <a:p>
          <a:endParaRPr lang="en-US"/>
        </a:p>
      </dgm:t>
    </dgm:pt>
    <dgm:pt modelId="{510D9CEC-C82C-4BE1-A15F-F830CE73124B}">
      <dgm:prSet phldr="0"/>
      <dgm:spPr/>
      <dgm:t>
        <a:bodyPr/>
        <a:lstStyle/>
        <a:p>
          <a:pPr rtl="0"/>
          <a:r>
            <a:rPr lang="en-US">
              <a:latin typeface="Arial"/>
            </a:rPr>
            <a:t>Scaling</a:t>
          </a:r>
          <a:r>
            <a:rPr lang="en-US"/>
            <a:t> numerical data for uniform </a:t>
          </a:r>
          <a:r>
            <a:rPr lang="en-US">
              <a:latin typeface="Arial"/>
            </a:rPr>
            <a:t>analysis</a:t>
          </a:r>
        </a:p>
      </dgm:t>
    </dgm:pt>
    <dgm:pt modelId="{D319F6F3-E2EE-4979-B90A-BF5161BE5D9C}" type="parTrans" cxnId="{4C94EAB1-4D41-4E53-849E-95A3DE66312A}">
      <dgm:prSet/>
      <dgm:spPr/>
      <dgm:t>
        <a:bodyPr/>
        <a:lstStyle/>
        <a:p>
          <a:endParaRPr lang="en-US"/>
        </a:p>
      </dgm:t>
    </dgm:pt>
    <dgm:pt modelId="{0F8874AF-AB31-4ABA-B460-23D810F98A33}" type="sibTrans" cxnId="{4C94EAB1-4D41-4E53-849E-95A3DE66312A}">
      <dgm:prSet/>
      <dgm:spPr/>
      <dgm:t>
        <a:bodyPr/>
        <a:lstStyle/>
        <a:p>
          <a:endParaRPr lang="en-US"/>
        </a:p>
      </dgm:t>
    </dgm:pt>
    <dgm:pt modelId="{C0843DB1-12ED-443C-8D5A-27FD9E8826DB}">
      <dgm:prSet phldr="0"/>
      <dgm:spPr/>
      <dgm:t>
        <a:bodyPr/>
        <a:lstStyle/>
        <a:p>
          <a:pPr rtl="0"/>
          <a:r>
            <a:rPr lang="en-US">
              <a:latin typeface="Arial"/>
            </a:rPr>
            <a:t>Outlier </a:t>
          </a:r>
          <a:r>
            <a:rPr lang="en-US"/>
            <a:t>Management</a:t>
          </a:r>
          <a:r>
            <a:rPr lang="en-US">
              <a:latin typeface="Arial"/>
            </a:rPr>
            <a:t> </a:t>
          </a:r>
        </a:p>
      </dgm:t>
    </dgm:pt>
    <dgm:pt modelId="{B6B73783-03DA-4B29-A737-55DE4E733798}" type="parTrans" cxnId="{67EAE21C-88E4-4704-BD77-D6573588D8A0}">
      <dgm:prSet/>
      <dgm:spPr/>
      <dgm:t>
        <a:bodyPr/>
        <a:lstStyle/>
        <a:p>
          <a:endParaRPr lang="en-US"/>
        </a:p>
      </dgm:t>
    </dgm:pt>
    <dgm:pt modelId="{202E89C5-7BE4-4EB8-8673-3959ED464A50}" type="sibTrans" cxnId="{67EAE21C-88E4-4704-BD77-D6573588D8A0}">
      <dgm:prSet/>
      <dgm:spPr/>
      <dgm:t>
        <a:bodyPr/>
        <a:lstStyle/>
        <a:p>
          <a:endParaRPr lang="en-US"/>
        </a:p>
      </dgm:t>
    </dgm:pt>
    <dgm:pt modelId="{86C8EF31-0578-420E-89E7-68444AD042DD}">
      <dgm:prSet phldr="0"/>
      <dgm:spPr/>
      <dgm:t>
        <a:bodyPr/>
        <a:lstStyle/>
        <a:p>
          <a:r>
            <a:rPr lang="en-US"/>
            <a:t>Identification and treatment of outliers.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4B215FBA-BA5E-421F-8529-35B83A8A0C6D}" type="parTrans" cxnId="{37BA1778-D13C-443C-B376-D762FB5DF3A0}">
      <dgm:prSet/>
      <dgm:spPr/>
      <dgm:t>
        <a:bodyPr/>
        <a:lstStyle/>
        <a:p>
          <a:endParaRPr lang="en-US"/>
        </a:p>
      </dgm:t>
    </dgm:pt>
    <dgm:pt modelId="{ECDED21C-DA51-46ED-9003-17DC21CC7EE2}" type="sibTrans" cxnId="{37BA1778-D13C-443C-B376-D762FB5DF3A0}">
      <dgm:prSet/>
      <dgm:spPr/>
      <dgm:t>
        <a:bodyPr/>
        <a:lstStyle/>
        <a:p>
          <a:endParaRPr lang="en-US"/>
        </a:p>
      </dgm:t>
    </dgm:pt>
    <dgm:pt modelId="{FC2FD141-2154-46BB-BBE8-57EBA01921A9}">
      <dgm:prSet phldr="0"/>
      <dgm:spPr/>
      <dgm:t>
        <a:bodyPr/>
        <a:lstStyle/>
        <a:p>
          <a:r>
            <a:rPr lang="en-US"/>
            <a:t>Ensuring data integrity and readiness.</a:t>
          </a:r>
        </a:p>
      </dgm:t>
    </dgm:pt>
    <dgm:pt modelId="{12A37BEB-E0BE-4B5F-A2A8-DB46B2C38A4A}" type="parTrans" cxnId="{1DC55233-1BA4-42BA-938B-FEC62F26A4EE}">
      <dgm:prSet/>
      <dgm:spPr/>
      <dgm:t>
        <a:bodyPr/>
        <a:lstStyle/>
        <a:p>
          <a:endParaRPr lang="en-US"/>
        </a:p>
      </dgm:t>
    </dgm:pt>
    <dgm:pt modelId="{B922E960-4E3B-45E0-BD4A-615B234A5DEC}" type="sibTrans" cxnId="{1DC55233-1BA4-42BA-938B-FEC62F26A4EE}">
      <dgm:prSet/>
      <dgm:spPr/>
      <dgm:t>
        <a:bodyPr/>
        <a:lstStyle/>
        <a:p>
          <a:endParaRPr lang="en-US"/>
        </a:p>
      </dgm:t>
    </dgm:pt>
    <dgm:pt modelId="{1F490C99-8947-4778-A6A1-433014036E72}" type="pres">
      <dgm:prSet presAssocID="{EB3B82AA-60FD-4F25-A46A-F19A5F4F1E2C}" presName="linear" presStyleCnt="0">
        <dgm:presLayoutVars>
          <dgm:animLvl val="lvl"/>
          <dgm:resizeHandles val="exact"/>
        </dgm:presLayoutVars>
      </dgm:prSet>
      <dgm:spPr/>
    </dgm:pt>
    <dgm:pt modelId="{F2D7BADD-A628-4DE0-BBB8-F3AD1D554E3C}" type="pres">
      <dgm:prSet presAssocID="{62B64058-037F-4686-A16D-830C46390E7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5C0075C-669D-4D51-A2B9-8A5164005F63}" type="pres">
      <dgm:prSet presAssocID="{62B64058-037F-4686-A16D-830C46390E79}" presName="childText" presStyleLbl="revTx" presStyleIdx="0" presStyleCnt="6">
        <dgm:presLayoutVars>
          <dgm:bulletEnabled val="1"/>
        </dgm:presLayoutVars>
      </dgm:prSet>
      <dgm:spPr/>
    </dgm:pt>
    <dgm:pt modelId="{83C03F29-6E5A-4E02-945F-209766411755}" type="pres">
      <dgm:prSet presAssocID="{6602A5C6-A58B-4E54-A943-44E3642F37A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93BE286-5EF5-4918-8768-8B27A3BFE57C}" type="pres">
      <dgm:prSet presAssocID="{6602A5C6-A58B-4E54-A943-44E3642F37A9}" presName="childText" presStyleLbl="revTx" presStyleIdx="1" presStyleCnt="6">
        <dgm:presLayoutVars>
          <dgm:bulletEnabled val="1"/>
        </dgm:presLayoutVars>
      </dgm:prSet>
      <dgm:spPr/>
    </dgm:pt>
    <dgm:pt modelId="{E71487B2-9D29-4543-BFA9-F4ED929A02CF}" type="pres">
      <dgm:prSet presAssocID="{CBC2B30E-74AD-4CD0-89F6-0AEF9B3222F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D8B8931-0D2D-46F4-AA1B-1BFF4DBCC221}" type="pres">
      <dgm:prSet presAssocID="{CBC2B30E-74AD-4CD0-89F6-0AEF9B3222F8}" presName="childText" presStyleLbl="revTx" presStyleIdx="2" presStyleCnt="6">
        <dgm:presLayoutVars>
          <dgm:bulletEnabled val="1"/>
        </dgm:presLayoutVars>
      </dgm:prSet>
      <dgm:spPr/>
    </dgm:pt>
    <dgm:pt modelId="{FE720D01-6A45-44C4-8300-600535325181}" type="pres">
      <dgm:prSet presAssocID="{C0843DB1-12ED-443C-8D5A-27FD9E8826D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53C611D-A6F5-4425-A705-D947975DF9A2}" type="pres">
      <dgm:prSet presAssocID="{C0843DB1-12ED-443C-8D5A-27FD9E8826DB}" presName="childText" presStyleLbl="revTx" presStyleIdx="3" presStyleCnt="6">
        <dgm:presLayoutVars>
          <dgm:bulletEnabled val="1"/>
        </dgm:presLayoutVars>
      </dgm:prSet>
      <dgm:spPr/>
    </dgm:pt>
    <dgm:pt modelId="{D755EC08-7E49-4925-B620-C8D1EEDBE3F2}" type="pres">
      <dgm:prSet presAssocID="{4B6245C2-75B3-41D7-86EE-E7D94ED09F9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E59D86C-083C-483C-9C34-A1C7773A5CB2}" type="pres">
      <dgm:prSet presAssocID="{4B6245C2-75B3-41D7-86EE-E7D94ED09F9E}" presName="childText" presStyleLbl="revTx" presStyleIdx="4" presStyleCnt="6">
        <dgm:presLayoutVars>
          <dgm:bulletEnabled val="1"/>
        </dgm:presLayoutVars>
      </dgm:prSet>
      <dgm:spPr/>
    </dgm:pt>
    <dgm:pt modelId="{96381908-8DF7-480E-8822-EA73D194CC97}" type="pres">
      <dgm:prSet presAssocID="{6B5243DC-384A-413F-B1B9-6CBCFBC1AEC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6808CB2-B54A-47E3-8C22-16DDD8F15CBF}" type="pres">
      <dgm:prSet presAssocID="{6B5243DC-384A-413F-B1B9-6CBCFBC1AEC4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9D9ADE04-2B74-463F-BC36-CE5CB518563C}" type="presOf" srcId="{F6C685EB-58EE-4685-90A4-469D88371FD1}" destId="{093BE286-5EF5-4918-8768-8B27A3BFE57C}" srcOrd="0" destOrd="0" presId="urn:microsoft.com/office/officeart/2005/8/layout/vList2"/>
    <dgm:cxn modelId="{00AF221A-EF67-4DBF-BAD5-62CF69832110}" srcId="{EB3B82AA-60FD-4F25-A46A-F19A5F4F1E2C}" destId="{4B6245C2-75B3-41D7-86EE-E7D94ED09F9E}" srcOrd="4" destOrd="0" parTransId="{C952E269-F9A6-4788-B7E3-BDEB24221604}" sibTransId="{57F78982-83C4-4F74-870E-0D83F8EB26AB}"/>
    <dgm:cxn modelId="{67EAE21C-88E4-4704-BD77-D6573588D8A0}" srcId="{EB3B82AA-60FD-4F25-A46A-F19A5F4F1E2C}" destId="{C0843DB1-12ED-443C-8D5A-27FD9E8826DB}" srcOrd="3" destOrd="0" parTransId="{B6B73783-03DA-4B29-A737-55DE4E733798}" sibTransId="{202E89C5-7BE4-4EB8-8673-3959ED464A50}"/>
    <dgm:cxn modelId="{BC80D81E-2EEA-473A-9D20-655354336458}" srcId="{4B6245C2-75B3-41D7-86EE-E7D94ED09F9E}" destId="{68E690C8-0952-437D-91B4-6274329BCDF3}" srcOrd="0" destOrd="0" parTransId="{F14D0507-D722-41F3-87CB-DAACA6ACD28A}" sibTransId="{4C768E32-6F6E-456A-9FB2-D3AA6B5CB467}"/>
    <dgm:cxn modelId="{173AAE1F-E493-4392-AA6C-5EC4C58D27E5}" type="presOf" srcId="{9BD7A92B-A4CF-4D5F-89EE-67C992DE5387}" destId="{4D8B8931-0D2D-46F4-AA1B-1BFF4DBCC221}" srcOrd="0" destOrd="0" presId="urn:microsoft.com/office/officeart/2005/8/layout/vList2"/>
    <dgm:cxn modelId="{FBEDF421-CEFB-42D4-AC4D-B66F05503FF9}" type="presOf" srcId="{6602A5C6-A58B-4E54-A943-44E3642F37A9}" destId="{83C03F29-6E5A-4E02-945F-209766411755}" srcOrd="0" destOrd="0" presId="urn:microsoft.com/office/officeart/2005/8/layout/vList2"/>
    <dgm:cxn modelId="{1DC55233-1BA4-42BA-938B-FEC62F26A4EE}" srcId="{6B5243DC-384A-413F-B1B9-6CBCFBC1AEC4}" destId="{FC2FD141-2154-46BB-BBE8-57EBA01921A9}" srcOrd="0" destOrd="0" parTransId="{12A37BEB-E0BE-4B5F-A2A8-DB46B2C38A4A}" sibTransId="{B922E960-4E3B-45E0-BD4A-615B234A5DEC}"/>
    <dgm:cxn modelId="{AB8B4648-07D5-4F1F-942F-0AFBA8407372}" type="presOf" srcId="{86C8EF31-0578-420E-89E7-68444AD042DD}" destId="{953C611D-A6F5-4425-A705-D947975DF9A2}" srcOrd="0" destOrd="0" presId="urn:microsoft.com/office/officeart/2005/8/layout/vList2"/>
    <dgm:cxn modelId="{8D2CA54B-B820-431F-8707-168A8E260D80}" srcId="{EB3B82AA-60FD-4F25-A46A-F19A5F4F1E2C}" destId="{6602A5C6-A58B-4E54-A943-44E3642F37A9}" srcOrd="1" destOrd="0" parTransId="{05ADF9F5-C542-4B6F-85C8-CFE18ECE699A}" sibTransId="{CDCE83DE-5F3A-4232-8C20-FC489750C548}"/>
    <dgm:cxn modelId="{F5523E4C-F04A-4943-A9D2-F439B28E6E76}" type="presOf" srcId="{CBC2B30E-74AD-4CD0-89F6-0AEF9B3222F8}" destId="{E71487B2-9D29-4543-BFA9-F4ED929A02CF}" srcOrd="0" destOrd="0" presId="urn:microsoft.com/office/officeart/2005/8/layout/vList2"/>
    <dgm:cxn modelId="{12AD0A64-0503-4744-939B-C5068B12A12E}" type="presOf" srcId="{62B64058-037F-4686-A16D-830C46390E79}" destId="{F2D7BADD-A628-4DE0-BBB8-F3AD1D554E3C}" srcOrd="0" destOrd="0" presId="urn:microsoft.com/office/officeart/2005/8/layout/vList2"/>
    <dgm:cxn modelId="{D2E71578-8495-492B-9BD9-9FB07B55B7EE}" srcId="{EB3B82AA-60FD-4F25-A46A-F19A5F4F1E2C}" destId="{CBC2B30E-74AD-4CD0-89F6-0AEF9B3222F8}" srcOrd="2" destOrd="0" parTransId="{83614942-77C3-42AA-9AEC-ACC1EFCA55D4}" sibTransId="{292E711E-82D6-4294-B853-8E4F2C235440}"/>
    <dgm:cxn modelId="{37BA1778-D13C-443C-B376-D762FB5DF3A0}" srcId="{C0843DB1-12ED-443C-8D5A-27FD9E8826DB}" destId="{86C8EF31-0578-420E-89E7-68444AD042DD}" srcOrd="0" destOrd="0" parTransId="{4B215FBA-BA5E-421F-8529-35B83A8A0C6D}" sibTransId="{ECDED21C-DA51-46ED-9003-17DC21CC7EE2}"/>
    <dgm:cxn modelId="{4D255D7D-CB5B-42EF-9A88-FCABB4D38FE2}" type="presOf" srcId="{D1776C55-AE1E-4973-8E6B-73987D217D8F}" destId="{25C0075C-669D-4D51-A2B9-8A5164005F63}" srcOrd="0" destOrd="1" presId="urn:microsoft.com/office/officeart/2005/8/layout/vList2"/>
    <dgm:cxn modelId="{711B747E-86C8-4167-8152-B971C42F84D0}" srcId="{EB3B82AA-60FD-4F25-A46A-F19A5F4F1E2C}" destId="{62B64058-037F-4686-A16D-830C46390E79}" srcOrd="0" destOrd="0" parTransId="{99EF0E13-192C-42DB-BDF6-3F946DF168D6}" sibTransId="{AD59BE69-5303-46C9-9BA9-A46A6BBA84C1}"/>
    <dgm:cxn modelId="{562EC095-DFD7-46EA-98DB-BDA0468EDE7C}" type="presOf" srcId="{21F01D64-A86E-4B02-923D-BEB686B36AB8}" destId="{25C0075C-669D-4D51-A2B9-8A5164005F63}" srcOrd="0" destOrd="0" presId="urn:microsoft.com/office/officeart/2005/8/layout/vList2"/>
    <dgm:cxn modelId="{E1317F98-53E1-4301-B8AD-5B1F412A922F}" srcId="{6602A5C6-A58B-4E54-A943-44E3642F37A9}" destId="{F6C685EB-58EE-4685-90A4-469D88371FD1}" srcOrd="0" destOrd="0" parTransId="{E09A7A0B-3D74-48ED-BC2A-DBED6BB92680}" sibTransId="{9597EE41-8818-465D-B5E7-D09F4CCABC5D}"/>
    <dgm:cxn modelId="{227ABCA6-67A3-4B20-9FC1-D1D203445425}" srcId="{62B64058-037F-4686-A16D-830C46390E79}" destId="{D1776C55-AE1E-4973-8E6B-73987D217D8F}" srcOrd="1" destOrd="0" parTransId="{2A9984E1-CEDB-4569-8AD9-8A8B53FECDA6}" sibTransId="{CD972A21-6CAA-4B65-9FE9-AFC52CAC4520}"/>
    <dgm:cxn modelId="{593A7BAE-6125-4012-A9C9-0191F5DC6D0C}" type="presOf" srcId="{68E690C8-0952-437D-91B4-6274329BCDF3}" destId="{9E59D86C-083C-483C-9C34-A1C7773A5CB2}" srcOrd="0" destOrd="0" presId="urn:microsoft.com/office/officeart/2005/8/layout/vList2"/>
    <dgm:cxn modelId="{4C94EAB1-4D41-4E53-849E-95A3DE66312A}" srcId="{CBC2B30E-74AD-4CD0-89F6-0AEF9B3222F8}" destId="{510D9CEC-C82C-4BE1-A15F-F830CE73124B}" srcOrd="1" destOrd="0" parTransId="{D319F6F3-E2EE-4979-B90A-BF5161BE5D9C}" sibTransId="{0F8874AF-AB31-4ABA-B460-23D810F98A33}"/>
    <dgm:cxn modelId="{1D487BB7-F421-4AF6-B6EE-F75B9700986E}" srcId="{CBC2B30E-74AD-4CD0-89F6-0AEF9B3222F8}" destId="{9BD7A92B-A4CF-4D5F-89EE-67C992DE5387}" srcOrd="0" destOrd="0" parTransId="{2F19D960-C728-43E6-9E75-A1B61E8787E6}" sibTransId="{E44772EE-AD01-499D-8AB1-8E40AE6CD828}"/>
    <dgm:cxn modelId="{EFAC49C1-2F6D-426E-B16A-D028BABBD36A}" type="presOf" srcId="{510D9CEC-C82C-4BE1-A15F-F830CE73124B}" destId="{4D8B8931-0D2D-46F4-AA1B-1BFF4DBCC221}" srcOrd="0" destOrd="1" presId="urn:microsoft.com/office/officeart/2005/8/layout/vList2"/>
    <dgm:cxn modelId="{55D9F9C4-07E8-47A4-BBC9-8C3EAE1D897F}" type="presOf" srcId="{EB3B82AA-60FD-4F25-A46A-F19A5F4F1E2C}" destId="{1F490C99-8947-4778-A6A1-433014036E72}" srcOrd="0" destOrd="0" presId="urn:microsoft.com/office/officeart/2005/8/layout/vList2"/>
    <dgm:cxn modelId="{BD840BD8-7E63-4925-8D23-00457E2DFE3C}" type="presOf" srcId="{4B6245C2-75B3-41D7-86EE-E7D94ED09F9E}" destId="{D755EC08-7E49-4925-B620-C8D1EEDBE3F2}" srcOrd="0" destOrd="0" presId="urn:microsoft.com/office/officeart/2005/8/layout/vList2"/>
    <dgm:cxn modelId="{7B0834DC-D4D5-474B-98DD-7DA4F926F70B}" type="presOf" srcId="{C0843DB1-12ED-443C-8D5A-27FD9E8826DB}" destId="{FE720D01-6A45-44C4-8300-600535325181}" srcOrd="0" destOrd="0" presId="urn:microsoft.com/office/officeart/2005/8/layout/vList2"/>
    <dgm:cxn modelId="{43B48BE0-E1F2-4755-8E3E-CB4F0C2844B6}" type="presOf" srcId="{FC2FD141-2154-46BB-BBE8-57EBA01921A9}" destId="{26808CB2-B54A-47E3-8C22-16DDD8F15CBF}" srcOrd="0" destOrd="0" presId="urn:microsoft.com/office/officeart/2005/8/layout/vList2"/>
    <dgm:cxn modelId="{906AC4E0-42A9-49C3-88CC-5E154741CDBF}" srcId="{EB3B82AA-60FD-4F25-A46A-F19A5F4F1E2C}" destId="{6B5243DC-384A-413F-B1B9-6CBCFBC1AEC4}" srcOrd="5" destOrd="0" parTransId="{9BCCA20F-DBA6-46C3-9970-4B491D2FB548}" sibTransId="{73177E78-A62C-4373-81E6-857D49007EED}"/>
    <dgm:cxn modelId="{764622E5-861C-4C3B-AA8C-48985A6EFA23}" srcId="{62B64058-037F-4686-A16D-830C46390E79}" destId="{21F01D64-A86E-4B02-923D-BEB686B36AB8}" srcOrd="0" destOrd="0" parTransId="{06608FCE-7DAF-42C7-9EA0-FC9611D05455}" sibTransId="{22B54AF5-84B9-4A26-857C-EE24D52C99B1}"/>
    <dgm:cxn modelId="{5B1F9FE9-222F-4DBA-8D82-AB28A569D004}" type="presOf" srcId="{6B5243DC-384A-413F-B1B9-6CBCFBC1AEC4}" destId="{96381908-8DF7-480E-8822-EA73D194CC97}" srcOrd="0" destOrd="0" presId="urn:microsoft.com/office/officeart/2005/8/layout/vList2"/>
    <dgm:cxn modelId="{484DCB3C-1F60-4E13-8ADC-5F636F28EA8F}" type="presParOf" srcId="{1F490C99-8947-4778-A6A1-433014036E72}" destId="{F2D7BADD-A628-4DE0-BBB8-F3AD1D554E3C}" srcOrd="0" destOrd="0" presId="urn:microsoft.com/office/officeart/2005/8/layout/vList2"/>
    <dgm:cxn modelId="{63BE4938-2A48-4ED8-80CA-C3DCDCAC9343}" type="presParOf" srcId="{1F490C99-8947-4778-A6A1-433014036E72}" destId="{25C0075C-669D-4D51-A2B9-8A5164005F63}" srcOrd="1" destOrd="0" presId="urn:microsoft.com/office/officeart/2005/8/layout/vList2"/>
    <dgm:cxn modelId="{E01D3129-CBEF-4819-A11F-25D2826229A4}" type="presParOf" srcId="{1F490C99-8947-4778-A6A1-433014036E72}" destId="{83C03F29-6E5A-4E02-945F-209766411755}" srcOrd="2" destOrd="0" presId="urn:microsoft.com/office/officeart/2005/8/layout/vList2"/>
    <dgm:cxn modelId="{680D0717-D525-452B-AC10-098E2351844E}" type="presParOf" srcId="{1F490C99-8947-4778-A6A1-433014036E72}" destId="{093BE286-5EF5-4918-8768-8B27A3BFE57C}" srcOrd="3" destOrd="0" presId="urn:microsoft.com/office/officeart/2005/8/layout/vList2"/>
    <dgm:cxn modelId="{6F10C3D5-C9E6-4D13-9273-3ABC464B027F}" type="presParOf" srcId="{1F490C99-8947-4778-A6A1-433014036E72}" destId="{E71487B2-9D29-4543-BFA9-F4ED929A02CF}" srcOrd="4" destOrd="0" presId="urn:microsoft.com/office/officeart/2005/8/layout/vList2"/>
    <dgm:cxn modelId="{C08CDAC3-1946-40DF-983B-08D02534BFC0}" type="presParOf" srcId="{1F490C99-8947-4778-A6A1-433014036E72}" destId="{4D8B8931-0D2D-46F4-AA1B-1BFF4DBCC221}" srcOrd="5" destOrd="0" presId="urn:microsoft.com/office/officeart/2005/8/layout/vList2"/>
    <dgm:cxn modelId="{768BF02C-B98C-488B-B263-8092CCE8E275}" type="presParOf" srcId="{1F490C99-8947-4778-A6A1-433014036E72}" destId="{FE720D01-6A45-44C4-8300-600535325181}" srcOrd="6" destOrd="0" presId="urn:microsoft.com/office/officeart/2005/8/layout/vList2"/>
    <dgm:cxn modelId="{A9B92BAF-7F8B-458C-9392-2BF919878503}" type="presParOf" srcId="{1F490C99-8947-4778-A6A1-433014036E72}" destId="{953C611D-A6F5-4425-A705-D947975DF9A2}" srcOrd="7" destOrd="0" presId="urn:microsoft.com/office/officeart/2005/8/layout/vList2"/>
    <dgm:cxn modelId="{8E0F1B70-40D3-4F29-9FE0-EF8933E1FC1B}" type="presParOf" srcId="{1F490C99-8947-4778-A6A1-433014036E72}" destId="{D755EC08-7E49-4925-B620-C8D1EEDBE3F2}" srcOrd="8" destOrd="0" presId="urn:microsoft.com/office/officeart/2005/8/layout/vList2"/>
    <dgm:cxn modelId="{F106C9DF-B61A-4D13-A3B2-6A1515471601}" type="presParOf" srcId="{1F490C99-8947-4778-A6A1-433014036E72}" destId="{9E59D86C-083C-483C-9C34-A1C7773A5CB2}" srcOrd="9" destOrd="0" presId="urn:microsoft.com/office/officeart/2005/8/layout/vList2"/>
    <dgm:cxn modelId="{20D35DB6-FA72-47B1-894D-4B12F7D01313}" type="presParOf" srcId="{1F490C99-8947-4778-A6A1-433014036E72}" destId="{96381908-8DF7-480E-8822-EA73D194CC97}" srcOrd="10" destOrd="0" presId="urn:microsoft.com/office/officeart/2005/8/layout/vList2"/>
    <dgm:cxn modelId="{7D4733CE-D8BB-40B9-A349-EC6D3AD88859}" type="presParOf" srcId="{1F490C99-8947-4778-A6A1-433014036E72}" destId="{26808CB2-B54A-47E3-8C22-16DDD8F15CBF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DA65BC-A27A-4590-9535-E3021B267CA8}" type="doc">
      <dgm:prSet loTypeId="urn:microsoft.com/office/officeart/2005/8/layout/bProcess2" loCatId="process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0D003B5-9654-4F91-8201-D1C8CDA44360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Data Acquisition</a:t>
          </a:r>
        </a:p>
      </dgm:t>
    </dgm:pt>
    <dgm:pt modelId="{D70E6EF2-B23D-4D44-BDD0-6D79E7F15068}" type="parTrans" cxnId="{B23CFF6B-1C84-4AA5-ADD9-9FC2A710370D}">
      <dgm:prSet/>
      <dgm:spPr/>
      <dgm:t>
        <a:bodyPr/>
        <a:lstStyle/>
        <a:p>
          <a:endParaRPr lang="en-US"/>
        </a:p>
      </dgm:t>
    </dgm:pt>
    <dgm:pt modelId="{D08F0561-FD13-486F-9979-BEFEA5378E3F}" type="sibTrans" cxnId="{B23CFF6B-1C84-4AA5-ADD9-9FC2A710370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016895C-0329-4864-A067-FD0E0EAA7695}">
      <dgm:prSet phldrT="[Text]" phldr="0" custT="1"/>
      <dgm:spPr/>
      <dgm:t>
        <a:bodyPr/>
        <a:lstStyle/>
        <a:p>
          <a:pPr rtl="0"/>
          <a:r>
            <a:rPr lang="en-US" sz="500">
              <a:solidFill>
                <a:schemeClr val="accent3">
                  <a:lumMod val="10000"/>
                </a:schemeClr>
              </a:solidFill>
            </a:rPr>
            <a:t>Data Preprocessing</a:t>
          </a:r>
        </a:p>
      </dgm:t>
    </dgm:pt>
    <dgm:pt modelId="{419FBF0E-11FB-4FC8-AEC4-716D8E0B4EE2}" type="parTrans" cxnId="{1B17C4F8-DCAD-4DF0-958D-4246513D6FB2}">
      <dgm:prSet/>
      <dgm:spPr/>
      <dgm:t>
        <a:bodyPr/>
        <a:lstStyle/>
        <a:p>
          <a:endParaRPr lang="en-US"/>
        </a:p>
      </dgm:t>
    </dgm:pt>
    <dgm:pt modelId="{0E2D801C-3C06-476C-AF78-B1B16FD63155}" type="sibTrans" cxnId="{1B17C4F8-DCAD-4DF0-958D-4246513D6F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4367C0B-6DCE-453A-862F-AECEC2205FC3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Feature Engineering</a:t>
          </a:r>
        </a:p>
      </dgm:t>
    </dgm:pt>
    <dgm:pt modelId="{742F0318-DED7-459D-A9E0-FDAB8C5C4CDC}" type="parTrans" cxnId="{960C04B2-AD08-4504-BB58-D07B62EDDD1B}">
      <dgm:prSet/>
      <dgm:spPr/>
      <dgm:t>
        <a:bodyPr/>
        <a:lstStyle/>
        <a:p>
          <a:endParaRPr lang="en-US"/>
        </a:p>
      </dgm:t>
    </dgm:pt>
    <dgm:pt modelId="{679FB144-C6EE-4683-AB5B-22B56FBCE10D}" type="sibTrans" cxnId="{960C04B2-AD08-4504-BB58-D07B62EDDD1B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224A086-67DA-412E-B223-6EF4EF053BD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Exploratory Data Analysis (EDA)</a:t>
          </a:r>
        </a:p>
      </dgm:t>
    </dgm:pt>
    <dgm:pt modelId="{21E05436-413D-4047-A3DA-339863D78B7E}" type="parTrans" cxnId="{1977ACB1-8A4F-4032-A1A0-E445EA575047}">
      <dgm:prSet/>
      <dgm:spPr/>
      <dgm:t>
        <a:bodyPr/>
        <a:lstStyle/>
        <a:p>
          <a:endParaRPr lang="en-US"/>
        </a:p>
      </dgm:t>
    </dgm:pt>
    <dgm:pt modelId="{00572C14-81F9-4556-BF3D-E7EE587AD2BE}" type="sibTrans" cxnId="{1977ACB1-8A4F-4032-A1A0-E445EA57504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C5C6C20-CC72-44B6-BBE3-2D0AB64D9406}">
      <dgm:prSet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Model Selection &amp; Training</a:t>
          </a:r>
          <a:endParaRPr lang="en-US">
            <a:solidFill>
              <a:schemeClr val="accent3">
                <a:lumMod val="10000"/>
              </a:schemeClr>
            </a:solidFill>
            <a:latin typeface="Arial"/>
          </a:endParaRPr>
        </a:p>
      </dgm:t>
    </dgm:pt>
    <dgm:pt modelId="{94888DFD-FE2A-4EFF-9213-3B5C5E069B10}" type="parTrans" cxnId="{DEEB2A22-1958-4B83-BF21-1D70DFD895AD}">
      <dgm:prSet/>
      <dgm:spPr/>
      <dgm:t>
        <a:bodyPr/>
        <a:lstStyle/>
        <a:p>
          <a:endParaRPr lang="en-US"/>
        </a:p>
      </dgm:t>
    </dgm:pt>
    <dgm:pt modelId="{996966BF-DC38-4AAF-AFBE-45B59B0FB3FC}" type="sibTrans" cxnId="{DEEB2A22-1958-4B83-BF21-1D70DFD895A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0F69D91-4603-4570-AEFE-1355353A94E4}">
      <dgm:prSet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Model Evaluation</a:t>
          </a:r>
          <a:endParaRPr lang="en-US">
            <a:solidFill>
              <a:schemeClr val="accent3">
                <a:lumMod val="10000"/>
              </a:schemeClr>
            </a:solidFill>
            <a:latin typeface="Arial"/>
          </a:endParaRPr>
        </a:p>
      </dgm:t>
    </dgm:pt>
    <dgm:pt modelId="{F6074203-EF31-44B1-86EB-943D903CA82D}" type="parTrans" cxnId="{CDE62741-7A61-484E-BCDC-69C3481953B0}">
      <dgm:prSet/>
      <dgm:spPr/>
      <dgm:t>
        <a:bodyPr/>
        <a:lstStyle/>
        <a:p>
          <a:endParaRPr lang="en-US"/>
        </a:p>
      </dgm:t>
    </dgm:pt>
    <dgm:pt modelId="{EF08158D-3CF4-4CC6-9243-F6B6957E6CE9}" type="sibTrans" cxnId="{CDE62741-7A61-484E-BCDC-69C3481953B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2C78ACB-4F9D-491D-9606-BFC60C010996}">
      <dgm:prSet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Final Model Selection</a:t>
          </a:r>
          <a:endParaRPr lang="en-US">
            <a:solidFill>
              <a:schemeClr val="accent3">
                <a:lumMod val="10000"/>
              </a:schemeClr>
            </a:solidFill>
            <a:latin typeface="Arial"/>
          </a:endParaRPr>
        </a:p>
      </dgm:t>
    </dgm:pt>
    <dgm:pt modelId="{81E2B351-1E6F-4F07-9C41-023217F418F4}" type="parTrans" cxnId="{99C44FEA-3585-41D5-87A7-9380628BB67F}">
      <dgm:prSet/>
      <dgm:spPr/>
      <dgm:t>
        <a:bodyPr/>
        <a:lstStyle/>
        <a:p>
          <a:endParaRPr lang="en-US"/>
        </a:p>
      </dgm:t>
    </dgm:pt>
    <dgm:pt modelId="{9D771D0B-7D43-473F-901B-613686095BDD}" type="sibTrans" cxnId="{99C44FEA-3585-41D5-87A7-9380628BB67F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7D1BE45-9CD8-4400-B0A1-E073716EB5C8}">
      <dgm:prSet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Model Tuning</a:t>
          </a:r>
          <a:endParaRPr lang="en-US">
            <a:solidFill>
              <a:schemeClr val="accent3">
                <a:lumMod val="10000"/>
              </a:schemeClr>
            </a:solidFill>
            <a:latin typeface="Arial"/>
          </a:endParaRPr>
        </a:p>
      </dgm:t>
    </dgm:pt>
    <dgm:pt modelId="{9602C0DF-9F59-4717-8753-E85D99E6B26F}" type="parTrans" cxnId="{DFF3CD64-D6D3-4354-875A-2A4263AAFABD}">
      <dgm:prSet/>
      <dgm:spPr/>
      <dgm:t>
        <a:bodyPr/>
        <a:lstStyle/>
        <a:p>
          <a:endParaRPr lang="en-US"/>
        </a:p>
      </dgm:t>
    </dgm:pt>
    <dgm:pt modelId="{AF89E38E-8E0F-4830-B8E7-9FA80562F1F6}" type="sibTrans" cxnId="{DFF3CD64-D6D3-4354-875A-2A4263AAFAB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DA8E41B-7836-4D47-B7CC-46EC78A05B69}">
      <dgm:prSet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10000"/>
                </a:schemeClr>
              </a:solidFill>
            </a:rPr>
            <a:t>Model Deployment</a:t>
          </a:r>
          <a:endParaRPr lang="en-US">
            <a:solidFill>
              <a:schemeClr val="accent3">
                <a:lumMod val="10000"/>
              </a:schemeClr>
            </a:solidFill>
            <a:latin typeface="Arial"/>
          </a:endParaRPr>
        </a:p>
      </dgm:t>
    </dgm:pt>
    <dgm:pt modelId="{3F3B213A-CE2F-4F28-BD6E-D4957247D6D1}" type="parTrans" cxnId="{3CF4F84F-6624-4F72-B4E1-21ECD3467951}">
      <dgm:prSet/>
      <dgm:spPr/>
      <dgm:t>
        <a:bodyPr/>
        <a:lstStyle/>
        <a:p>
          <a:endParaRPr lang="en-US"/>
        </a:p>
      </dgm:t>
    </dgm:pt>
    <dgm:pt modelId="{C64BED81-7390-490C-8991-4BCD488B8471}" type="sibTrans" cxnId="{3CF4F84F-6624-4F72-B4E1-21ECD3467951}">
      <dgm:prSet/>
      <dgm:spPr/>
      <dgm:t>
        <a:bodyPr/>
        <a:lstStyle/>
        <a:p>
          <a:endParaRPr lang="en-US"/>
        </a:p>
      </dgm:t>
    </dgm:pt>
    <dgm:pt modelId="{57D0434A-92BA-4D33-8D09-6102465BC172}" type="pres">
      <dgm:prSet presAssocID="{2BDA65BC-A27A-4590-9535-E3021B267CA8}" presName="diagram" presStyleCnt="0">
        <dgm:presLayoutVars>
          <dgm:dir/>
          <dgm:resizeHandles/>
        </dgm:presLayoutVars>
      </dgm:prSet>
      <dgm:spPr/>
    </dgm:pt>
    <dgm:pt modelId="{84025367-7C7D-4401-93E7-FF6758A2EF1D}" type="pres">
      <dgm:prSet presAssocID="{90D003B5-9654-4F91-8201-D1C8CDA44360}" presName="firstNode" presStyleLbl="node1" presStyleIdx="0" presStyleCnt="9" custLinFactNeighborX="-20223" custLinFactNeighborY="44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80620598-2179-46B2-9009-39AB672F0330}" type="pres">
      <dgm:prSet presAssocID="{D08F0561-FD13-486F-9979-BEFEA5378E3F}" presName="sibTrans" presStyleLbl="sibTrans2D1" presStyleIdx="0" presStyleCnt="8"/>
      <dgm:spPr/>
    </dgm:pt>
    <dgm:pt modelId="{AB1210CC-439C-4FA8-A705-61D9F1D17390}" type="pres">
      <dgm:prSet presAssocID="{C016895C-0329-4864-A067-FD0E0EAA7695}" presName="middleNode" presStyleCnt="0"/>
      <dgm:spPr/>
    </dgm:pt>
    <dgm:pt modelId="{ADAA17E1-D87A-4219-9849-0CFAB73E137B}" type="pres">
      <dgm:prSet presAssocID="{C016895C-0329-4864-A067-FD0E0EAA7695}" presName="padding" presStyleLbl="node1" presStyleIdx="0" presStyleCnt="9"/>
      <dgm:spPr/>
    </dgm:pt>
    <dgm:pt modelId="{A1493EFD-5DA3-4707-88B4-2D733517F35B}" type="pres">
      <dgm:prSet presAssocID="{C016895C-0329-4864-A067-FD0E0EAA7695}" presName="shape" presStyleLbl="node1" presStyleIdx="1" presStyleCnt="9" custLinFactX="87204" custLinFactY="-94806" custLinFactNeighborX="100000" custLinFactNeighborY="-1000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BCF04B1B-DF2C-4CB3-9569-A66ED899EFE4}" type="pres">
      <dgm:prSet presAssocID="{0E2D801C-3C06-476C-AF78-B1B16FD63155}" presName="sibTrans" presStyleLbl="sibTrans2D1" presStyleIdx="1" presStyleCnt="8"/>
      <dgm:spPr/>
    </dgm:pt>
    <dgm:pt modelId="{15800F0F-7634-4732-9343-B3961A33B8B9}" type="pres">
      <dgm:prSet presAssocID="{94367C0B-6DCE-453A-862F-AECEC2205FC3}" presName="middleNode" presStyleCnt="0"/>
      <dgm:spPr/>
    </dgm:pt>
    <dgm:pt modelId="{4C7556A9-C525-4CEC-8C7B-977FB5952219}" type="pres">
      <dgm:prSet presAssocID="{94367C0B-6DCE-453A-862F-AECEC2205FC3}" presName="padding" presStyleLbl="node1" presStyleIdx="1" presStyleCnt="9"/>
      <dgm:spPr/>
    </dgm:pt>
    <dgm:pt modelId="{75A7B46D-262C-44F1-948F-B34FAEF95158}" type="pres">
      <dgm:prSet presAssocID="{94367C0B-6DCE-453A-862F-AECEC2205FC3}" presName="shape" presStyleLbl="node1" presStyleIdx="2" presStyleCnt="9" custLinFactX="149701" custLinFactY="-193561" custLinFactNeighborX="200000" custLinFactNeighborY="-2000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41C7C941-430E-4E1B-BE60-E87896AD072B}" type="pres">
      <dgm:prSet presAssocID="{679FB144-C6EE-4683-AB5B-22B56FBCE10D}" presName="sibTrans" presStyleLbl="sibTrans2D1" presStyleIdx="2" presStyleCnt="8"/>
      <dgm:spPr/>
    </dgm:pt>
    <dgm:pt modelId="{C6F468B4-F4A2-4279-B4CC-659870029571}" type="pres">
      <dgm:prSet presAssocID="{9224A086-67DA-412E-B223-6EF4EF053BD2}" presName="middleNode" presStyleCnt="0"/>
      <dgm:spPr/>
    </dgm:pt>
    <dgm:pt modelId="{50A697E2-42CF-4E12-8983-37977ACE5BC4}" type="pres">
      <dgm:prSet presAssocID="{9224A086-67DA-412E-B223-6EF4EF053BD2}" presName="padding" presStyleLbl="node1" presStyleIdx="2" presStyleCnt="9"/>
      <dgm:spPr/>
    </dgm:pt>
    <dgm:pt modelId="{FE599C29-8959-4028-8E10-8A97854DFF64}" type="pres">
      <dgm:prSet presAssocID="{9224A086-67DA-412E-B223-6EF4EF053BD2}" presName="shape" presStyleLbl="node1" presStyleIdx="3" presStyleCnt="9" custLinFactX="136352" custLinFactY="-186869" custLinFactNeighborX="200000" custLinFactNeighborY="-2000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B35E3228-D671-4CA9-8789-CD7C5D3A217F}" type="pres">
      <dgm:prSet presAssocID="{00572C14-81F9-4556-BF3D-E7EE587AD2BE}" presName="sibTrans" presStyleLbl="sibTrans2D1" presStyleIdx="3" presStyleCnt="8"/>
      <dgm:spPr/>
    </dgm:pt>
    <dgm:pt modelId="{84734A05-5641-4A79-A10D-488294EDC368}" type="pres">
      <dgm:prSet presAssocID="{8C5C6C20-CC72-44B6-BBE3-2D0AB64D9406}" presName="middleNode" presStyleCnt="0"/>
      <dgm:spPr/>
    </dgm:pt>
    <dgm:pt modelId="{A70D57A1-A3FC-4B6E-80B6-972026E831C0}" type="pres">
      <dgm:prSet presAssocID="{8C5C6C20-CC72-44B6-BBE3-2D0AB64D9406}" presName="padding" presStyleLbl="node1" presStyleIdx="3" presStyleCnt="9"/>
      <dgm:spPr/>
    </dgm:pt>
    <dgm:pt modelId="{443A7939-E3F0-4474-92D1-80A786A0C758}" type="pres">
      <dgm:prSet presAssocID="{8C5C6C20-CC72-44B6-BBE3-2D0AB64D9406}" presName="shape" presStyleLbl="node1" presStyleIdx="4" presStyleCnt="9" custLinFactX="136860" custLinFactNeighborX="200000" custLinFactNeighborY="46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38391A18-00DB-48F7-B6D8-AA1712AB9FC1}" type="pres">
      <dgm:prSet presAssocID="{996966BF-DC38-4AAF-AFBE-45B59B0FB3FC}" presName="sibTrans" presStyleLbl="sibTrans2D1" presStyleIdx="4" presStyleCnt="8"/>
      <dgm:spPr/>
    </dgm:pt>
    <dgm:pt modelId="{95C00EE9-DDC2-4DB5-B8B0-270EADAA8716}" type="pres">
      <dgm:prSet presAssocID="{10F69D91-4603-4570-AEFE-1355353A94E4}" presName="middleNode" presStyleCnt="0"/>
      <dgm:spPr/>
    </dgm:pt>
    <dgm:pt modelId="{C27DB5E2-1029-41EF-9A0C-BD9D597AA1D4}" type="pres">
      <dgm:prSet presAssocID="{10F69D91-4603-4570-AEFE-1355353A94E4}" presName="padding" presStyleLbl="node1" presStyleIdx="4" presStyleCnt="9"/>
      <dgm:spPr/>
    </dgm:pt>
    <dgm:pt modelId="{0AE0E341-B017-4E69-83B9-355CD16E37CD}" type="pres">
      <dgm:prSet presAssocID="{10F69D91-4603-4570-AEFE-1355353A94E4}" presName="shape" presStyleLbl="node1" presStyleIdx="5" presStyleCnt="9" custLinFactX="23826" custLinFactY="92753" custLinFactNeighborX="100000" custLinFactNeighborY="1000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1E83242F-C640-43AB-B2BC-4E8F8E788A45}" type="pres">
      <dgm:prSet presAssocID="{EF08158D-3CF4-4CC6-9243-F6B6957E6CE9}" presName="sibTrans" presStyleLbl="sibTrans2D1" presStyleIdx="5" presStyleCnt="8"/>
      <dgm:spPr/>
    </dgm:pt>
    <dgm:pt modelId="{02E2E31F-7E1C-4B1F-8C6F-E5A6BDA5B625}" type="pres">
      <dgm:prSet presAssocID="{D7D1BE45-9CD8-4400-B0A1-E073716EB5C8}" presName="middleNode" presStyleCnt="0"/>
      <dgm:spPr/>
    </dgm:pt>
    <dgm:pt modelId="{D87BE380-105D-4A40-8A0A-8042C64CC741}" type="pres">
      <dgm:prSet presAssocID="{D7D1BE45-9CD8-4400-B0A1-E073716EB5C8}" presName="padding" presStyleLbl="node1" presStyleIdx="5" presStyleCnt="9"/>
      <dgm:spPr/>
    </dgm:pt>
    <dgm:pt modelId="{B1FE720E-BCB6-4381-AB58-09396B56278E}" type="pres">
      <dgm:prSet presAssocID="{D7D1BE45-9CD8-4400-B0A1-E073716EB5C8}" presName="shape" presStyleLbl="node1" presStyleIdx="6" presStyleCnt="9" custLinFactX="-100000" custLinFactY="95201" custLinFactNeighborX="-177291" custLinFactNeighborY="100000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5880A3D9-8DE8-46F8-9200-D2782D6579DC}" type="pres">
      <dgm:prSet presAssocID="{AF89E38E-8E0F-4830-B8E7-9FA80562F1F6}" presName="sibTrans" presStyleLbl="sibTrans2D1" presStyleIdx="6" presStyleCnt="8"/>
      <dgm:spPr/>
    </dgm:pt>
    <dgm:pt modelId="{83165207-06BD-4C37-B450-5E43813679E2}" type="pres">
      <dgm:prSet presAssocID="{E2C78ACB-4F9D-491D-9606-BFC60C010996}" presName="middleNode" presStyleCnt="0"/>
      <dgm:spPr/>
    </dgm:pt>
    <dgm:pt modelId="{F156B48D-AF2E-423D-81E2-8CBE199D804C}" type="pres">
      <dgm:prSet presAssocID="{E2C78ACB-4F9D-491D-9606-BFC60C010996}" presName="padding" presStyleLbl="node1" presStyleIdx="6" presStyleCnt="9"/>
      <dgm:spPr/>
    </dgm:pt>
    <dgm:pt modelId="{A208D38F-84E3-45C8-A880-6B926E00EA68}" type="pres">
      <dgm:prSet presAssocID="{E2C78ACB-4F9D-491D-9606-BFC60C010996}" presName="shape" presStyleLbl="node1" presStyleIdx="7" presStyleCnt="9" custLinFactX="-200000" custLinFactNeighborX="-283749" custLinFactNeighborY="-18149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  <dgm:pt modelId="{33FE350A-0AFB-4EAA-8008-EF7FA7916E5D}" type="pres">
      <dgm:prSet presAssocID="{9D771D0B-7D43-473F-901B-613686095BDD}" presName="sibTrans" presStyleLbl="sibTrans2D1" presStyleIdx="7" presStyleCnt="8"/>
      <dgm:spPr/>
    </dgm:pt>
    <dgm:pt modelId="{B77C6234-55E1-4BB9-BBA9-565EEAC695C3}" type="pres">
      <dgm:prSet presAssocID="{2DA8E41B-7836-4D47-B7CC-46EC78A05B69}" presName="lastNode" presStyleLbl="node1" presStyleIdx="8" presStyleCnt="9" custLinFactX="-125673" custLinFactNeighborX="-200000" custLinFactNeighborY="-27176">
        <dgm:presLayoutVars>
          <dgm:bulletEnabled val="1"/>
        </dgm:presLayoutVars>
      </dgm:prSet>
      <dgm:spPr>
        <a:solidFill>
          <a:srgbClr val="B35C00">
            <a:alpha val="87000"/>
          </a:srgbClr>
        </a:solidFill>
      </dgm:spPr>
    </dgm:pt>
  </dgm:ptLst>
  <dgm:cxnLst>
    <dgm:cxn modelId="{4F052007-D125-41E2-BDD0-1D9112DCDB20}" type="presOf" srcId="{996966BF-DC38-4AAF-AFBE-45B59B0FB3FC}" destId="{38391A18-00DB-48F7-B6D8-AA1712AB9FC1}" srcOrd="0" destOrd="0" presId="urn:microsoft.com/office/officeart/2005/8/layout/bProcess2"/>
    <dgm:cxn modelId="{7CC6F811-0C07-4415-870E-B32349D0D3C5}" type="presOf" srcId="{EF08158D-3CF4-4CC6-9243-F6B6957E6CE9}" destId="{1E83242F-C640-43AB-B2BC-4E8F8E788A45}" srcOrd="0" destOrd="0" presId="urn:microsoft.com/office/officeart/2005/8/layout/bProcess2"/>
    <dgm:cxn modelId="{E8BFD721-D6D2-4E58-9214-141B53C6E60B}" type="presOf" srcId="{D7D1BE45-9CD8-4400-B0A1-E073716EB5C8}" destId="{B1FE720E-BCB6-4381-AB58-09396B56278E}" srcOrd="0" destOrd="0" presId="urn:microsoft.com/office/officeart/2005/8/layout/bProcess2"/>
    <dgm:cxn modelId="{DEEB2A22-1958-4B83-BF21-1D70DFD895AD}" srcId="{2BDA65BC-A27A-4590-9535-E3021B267CA8}" destId="{8C5C6C20-CC72-44B6-BBE3-2D0AB64D9406}" srcOrd="4" destOrd="0" parTransId="{94888DFD-FE2A-4EFF-9213-3B5C5E069B10}" sibTransId="{996966BF-DC38-4AAF-AFBE-45B59B0FB3FC}"/>
    <dgm:cxn modelId="{EA2A122A-A428-4155-98E9-715F28D5F297}" type="presOf" srcId="{2BDA65BC-A27A-4590-9535-E3021B267CA8}" destId="{57D0434A-92BA-4D33-8D09-6102465BC172}" srcOrd="0" destOrd="0" presId="urn:microsoft.com/office/officeart/2005/8/layout/bProcess2"/>
    <dgm:cxn modelId="{D86E7D3E-7D45-420A-B596-AC6277F1886C}" type="presOf" srcId="{94367C0B-6DCE-453A-862F-AECEC2205FC3}" destId="{75A7B46D-262C-44F1-948F-B34FAEF95158}" srcOrd="0" destOrd="0" presId="urn:microsoft.com/office/officeart/2005/8/layout/bProcess2"/>
    <dgm:cxn modelId="{72D23340-831F-48F8-A019-CCACF8089BCB}" type="presOf" srcId="{0E2D801C-3C06-476C-AF78-B1B16FD63155}" destId="{BCF04B1B-DF2C-4CB3-9569-A66ED899EFE4}" srcOrd="0" destOrd="0" presId="urn:microsoft.com/office/officeart/2005/8/layout/bProcess2"/>
    <dgm:cxn modelId="{CDE62741-7A61-484E-BCDC-69C3481953B0}" srcId="{2BDA65BC-A27A-4590-9535-E3021B267CA8}" destId="{10F69D91-4603-4570-AEFE-1355353A94E4}" srcOrd="5" destOrd="0" parTransId="{F6074203-EF31-44B1-86EB-943D903CA82D}" sibTransId="{EF08158D-3CF4-4CC6-9243-F6B6957E6CE9}"/>
    <dgm:cxn modelId="{3CF4F84F-6624-4F72-B4E1-21ECD3467951}" srcId="{2BDA65BC-A27A-4590-9535-E3021B267CA8}" destId="{2DA8E41B-7836-4D47-B7CC-46EC78A05B69}" srcOrd="8" destOrd="0" parTransId="{3F3B213A-CE2F-4F28-BD6E-D4957247D6D1}" sibTransId="{C64BED81-7390-490C-8991-4BCD488B8471}"/>
    <dgm:cxn modelId="{DCC75A54-27D7-4CEE-899D-013607090CA9}" type="presOf" srcId="{10F69D91-4603-4570-AEFE-1355353A94E4}" destId="{0AE0E341-B017-4E69-83B9-355CD16E37CD}" srcOrd="0" destOrd="0" presId="urn:microsoft.com/office/officeart/2005/8/layout/bProcess2"/>
    <dgm:cxn modelId="{82D4E454-943A-4C4F-AF2C-8DA50A55695B}" type="presOf" srcId="{E2C78ACB-4F9D-491D-9606-BFC60C010996}" destId="{A208D38F-84E3-45C8-A880-6B926E00EA68}" srcOrd="0" destOrd="0" presId="urn:microsoft.com/office/officeart/2005/8/layout/bProcess2"/>
    <dgm:cxn modelId="{41BAE760-C946-487E-915C-2C1D4B176C8C}" type="presOf" srcId="{C016895C-0329-4864-A067-FD0E0EAA7695}" destId="{A1493EFD-5DA3-4707-88B4-2D733517F35B}" srcOrd="0" destOrd="0" presId="urn:microsoft.com/office/officeart/2005/8/layout/bProcess2"/>
    <dgm:cxn modelId="{DFF3CD64-D6D3-4354-875A-2A4263AAFABD}" srcId="{2BDA65BC-A27A-4590-9535-E3021B267CA8}" destId="{D7D1BE45-9CD8-4400-B0A1-E073716EB5C8}" srcOrd="6" destOrd="0" parTransId="{9602C0DF-9F59-4717-8753-E85D99E6B26F}" sibTransId="{AF89E38E-8E0F-4830-B8E7-9FA80562F1F6}"/>
    <dgm:cxn modelId="{B23CFF6B-1C84-4AA5-ADD9-9FC2A710370D}" srcId="{2BDA65BC-A27A-4590-9535-E3021B267CA8}" destId="{90D003B5-9654-4F91-8201-D1C8CDA44360}" srcOrd="0" destOrd="0" parTransId="{D70E6EF2-B23D-4D44-BDD0-6D79E7F15068}" sibTransId="{D08F0561-FD13-486F-9979-BEFEA5378E3F}"/>
    <dgm:cxn modelId="{4F974E86-1E96-4E52-9F40-E499E745C499}" type="presOf" srcId="{2DA8E41B-7836-4D47-B7CC-46EC78A05B69}" destId="{B77C6234-55E1-4BB9-BBA9-565EEAC695C3}" srcOrd="0" destOrd="0" presId="urn:microsoft.com/office/officeart/2005/8/layout/bProcess2"/>
    <dgm:cxn modelId="{8514E892-312A-4927-B638-17A068CF2EC4}" type="presOf" srcId="{00572C14-81F9-4556-BF3D-E7EE587AD2BE}" destId="{B35E3228-D671-4CA9-8789-CD7C5D3A217F}" srcOrd="0" destOrd="0" presId="urn:microsoft.com/office/officeart/2005/8/layout/bProcess2"/>
    <dgm:cxn modelId="{B5D4FDA2-6FC0-49B8-B66A-393171503FAE}" type="presOf" srcId="{9224A086-67DA-412E-B223-6EF4EF053BD2}" destId="{FE599C29-8959-4028-8E10-8A97854DFF64}" srcOrd="0" destOrd="0" presId="urn:microsoft.com/office/officeart/2005/8/layout/bProcess2"/>
    <dgm:cxn modelId="{EFA4F6A7-092D-44CE-8A83-9334A4C6223C}" type="presOf" srcId="{9D771D0B-7D43-473F-901B-613686095BDD}" destId="{33FE350A-0AFB-4EAA-8008-EF7FA7916E5D}" srcOrd="0" destOrd="0" presId="urn:microsoft.com/office/officeart/2005/8/layout/bProcess2"/>
    <dgm:cxn modelId="{1977ACB1-8A4F-4032-A1A0-E445EA575047}" srcId="{2BDA65BC-A27A-4590-9535-E3021B267CA8}" destId="{9224A086-67DA-412E-B223-6EF4EF053BD2}" srcOrd="3" destOrd="0" parTransId="{21E05436-413D-4047-A3DA-339863D78B7E}" sibTransId="{00572C14-81F9-4556-BF3D-E7EE587AD2BE}"/>
    <dgm:cxn modelId="{960C04B2-AD08-4504-BB58-D07B62EDDD1B}" srcId="{2BDA65BC-A27A-4590-9535-E3021B267CA8}" destId="{94367C0B-6DCE-453A-862F-AECEC2205FC3}" srcOrd="2" destOrd="0" parTransId="{742F0318-DED7-459D-A9E0-FDAB8C5C4CDC}" sibTransId="{679FB144-C6EE-4683-AB5B-22B56FBCE10D}"/>
    <dgm:cxn modelId="{D2A2FCB3-3D46-4EAB-9C0C-9871FABE301E}" type="presOf" srcId="{8C5C6C20-CC72-44B6-BBE3-2D0AB64D9406}" destId="{443A7939-E3F0-4474-92D1-80A786A0C758}" srcOrd="0" destOrd="0" presId="urn:microsoft.com/office/officeart/2005/8/layout/bProcess2"/>
    <dgm:cxn modelId="{208FD2B5-205C-4141-8C34-82AAF9D1E6C1}" type="presOf" srcId="{AF89E38E-8E0F-4830-B8E7-9FA80562F1F6}" destId="{5880A3D9-8DE8-46F8-9200-D2782D6579DC}" srcOrd="0" destOrd="0" presId="urn:microsoft.com/office/officeart/2005/8/layout/bProcess2"/>
    <dgm:cxn modelId="{629460B8-4167-4CAD-BBD5-67D863005975}" type="presOf" srcId="{679FB144-C6EE-4683-AB5B-22B56FBCE10D}" destId="{41C7C941-430E-4E1B-BE60-E87896AD072B}" srcOrd="0" destOrd="0" presId="urn:microsoft.com/office/officeart/2005/8/layout/bProcess2"/>
    <dgm:cxn modelId="{F4105CCB-8E7F-4F8C-A4C3-65DC475BA5DE}" type="presOf" srcId="{D08F0561-FD13-486F-9979-BEFEA5378E3F}" destId="{80620598-2179-46B2-9009-39AB672F0330}" srcOrd="0" destOrd="0" presId="urn:microsoft.com/office/officeart/2005/8/layout/bProcess2"/>
    <dgm:cxn modelId="{99C44FEA-3585-41D5-87A7-9380628BB67F}" srcId="{2BDA65BC-A27A-4590-9535-E3021B267CA8}" destId="{E2C78ACB-4F9D-491D-9606-BFC60C010996}" srcOrd="7" destOrd="0" parTransId="{81E2B351-1E6F-4F07-9C41-023217F418F4}" sibTransId="{9D771D0B-7D43-473F-901B-613686095BDD}"/>
    <dgm:cxn modelId="{AB206DEE-949A-4D96-B3A4-C8DA9E5FBF4B}" type="presOf" srcId="{90D003B5-9654-4F91-8201-D1C8CDA44360}" destId="{84025367-7C7D-4401-93E7-FF6758A2EF1D}" srcOrd="0" destOrd="0" presId="urn:microsoft.com/office/officeart/2005/8/layout/bProcess2"/>
    <dgm:cxn modelId="{1B17C4F8-DCAD-4DF0-958D-4246513D6FB2}" srcId="{2BDA65BC-A27A-4590-9535-E3021B267CA8}" destId="{C016895C-0329-4864-A067-FD0E0EAA7695}" srcOrd="1" destOrd="0" parTransId="{419FBF0E-11FB-4FC8-AEC4-716D8E0B4EE2}" sibTransId="{0E2D801C-3C06-476C-AF78-B1B16FD63155}"/>
    <dgm:cxn modelId="{E2E206F6-EC50-41F5-9A18-50F421BD5553}" type="presParOf" srcId="{57D0434A-92BA-4D33-8D09-6102465BC172}" destId="{84025367-7C7D-4401-93E7-FF6758A2EF1D}" srcOrd="0" destOrd="0" presId="urn:microsoft.com/office/officeart/2005/8/layout/bProcess2"/>
    <dgm:cxn modelId="{09F693B1-A4D7-4F85-B230-75AD2D845BD7}" type="presParOf" srcId="{57D0434A-92BA-4D33-8D09-6102465BC172}" destId="{80620598-2179-46B2-9009-39AB672F0330}" srcOrd="1" destOrd="0" presId="urn:microsoft.com/office/officeart/2005/8/layout/bProcess2"/>
    <dgm:cxn modelId="{2036F6E2-5253-4344-A50F-F4A2FF57336C}" type="presParOf" srcId="{57D0434A-92BA-4D33-8D09-6102465BC172}" destId="{AB1210CC-439C-4FA8-A705-61D9F1D17390}" srcOrd="2" destOrd="0" presId="urn:microsoft.com/office/officeart/2005/8/layout/bProcess2"/>
    <dgm:cxn modelId="{275714AB-28CE-4408-9159-8043CA61240F}" type="presParOf" srcId="{AB1210CC-439C-4FA8-A705-61D9F1D17390}" destId="{ADAA17E1-D87A-4219-9849-0CFAB73E137B}" srcOrd="0" destOrd="0" presId="urn:microsoft.com/office/officeart/2005/8/layout/bProcess2"/>
    <dgm:cxn modelId="{EB711D5A-2D3B-4241-A975-FC3C72C5627E}" type="presParOf" srcId="{AB1210CC-439C-4FA8-A705-61D9F1D17390}" destId="{A1493EFD-5DA3-4707-88B4-2D733517F35B}" srcOrd="1" destOrd="0" presId="urn:microsoft.com/office/officeart/2005/8/layout/bProcess2"/>
    <dgm:cxn modelId="{3E0C3E0B-5E01-4EB3-9F2D-A9D86ABCA535}" type="presParOf" srcId="{57D0434A-92BA-4D33-8D09-6102465BC172}" destId="{BCF04B1B-DF2C-4CB3-9569-A66ED899EFE4}" srcOrd="3" destOrd="0" presId="urn:microsoft.com/office/officeart/2005/8/layout/bProcess2"/>
    <dgm:cxn modelId="{6B811759-5775-42DB-922B-95FD1D27BC24}" type="presParOf" srcId="{57D0434A-92BA-4D33-8D09-6102465BC172}" destId="{15800F0F-7634-4732-9343-B3961A33B8B9}" srcOrd="4" destOrd="0" presId="urn:microsoft.com/office/officeart/2005/8/layout/bProcess2"/>
    <dgm:cxn modelId="{CABC9B30-E049-4B4A-8F2D-8B65B49E7161}" type="presParOf" srcId="{15800F0F-7634-4732-9343-B3961A33B8B9}" destId="{4C7556A9-C525-4CEC-8C7B-977FB5952219}" srcOrd="0" destOrd="0" presId="urn:microsoft.com/office/officeart/2005/8/layout/bProcess2"/>
    <dgm:cxn modelId="{1FACC3A1-FBDC-45D7-8530-759C4740487F}" type="presParOf" srcId="{15800F0F-7634-4732-9343-B3961A33B8B9}" destId="{75A7B46D-262C-44F1-948F-B34FAEF95158}" srcOrd="1" destOrd="0" presId="urn:microsoft.com/office/officeart/2005/8/layout/bProcess2"/>
    <dgm:cxn modelId="{2E517EAB-C9D3-4CB5-950B-26942285A8B5}" type="presParOf" srcId="{57D0434A-92BA-4D33-8D09-6102465BC172}" destId="{41C7C941-430E-4E1B-BE60-E87896AD072B}" srcOrd="5" destOrd="0" presId="urn:microsoft.com/office/officeart/2005/8/layout/bProcess2"/>
    <dgm:cxn modelId="{C106EAF1-8CF1-47EB-B611-3ABCDA787741}" type="presParOf" srcId="{57D0434A-92BA-4D33-8D09-6102465BC172}" destId="{C6F468B4-F4A2-4279-B4CC-659870029571}" srcOrd="6" destOrd="0" presId="urn:microsoft.com/office/officeart/2005/8/layout/bProcess2"/>
    <dgm:cxn modelId="{FAA69C2F-1521-41F8-89F3-8D0B3C6F6118}" type="presParOf" srcId="{C6F468B4-F4A2-4279-B4CC-659870029571}" destId="{50A697E2-42CF-4E12-8983-37977ACE5BC4}" srcOrd="0" destOrd="0" presId="urn:microsoft.com/office/officeart/2005/8/layout/bProcess2"/>
    <dgm:cxn modelId="{6F44BEE7-CBE6-425B-A7A4-E55557C0C506}" type="presParOf" srcId="{C6F468B4-F4A2-4279-B4CC-659870029571}" destId="{FE599C29-8959-4028-8E10-8A97854DFF64}" srcOrd="1" destOrd="0" presId="urn:microsoft.com/office/officeart/2005/8/layout/bProcess2"/>
    <dgm:cxn modelId="{B72028AA-AF36-459D-8C00-92B0B9DF9726}" type="presParOf" srcId="{57D0434A-92BA-4D33-8D09-6102465BC172}" destId="{B35E3228-D671-4CA9-8789-CD7C5D3A217F}" srcOrd="7" destOrd="0" presId="urn:microsoft.com/office/officeart/2005/8/layout/bProcess2"/>
    <dgm:cxn modelId="{58151915-ED78-4E44-87BE-1F98415EEFD9}" type="presParOf" srcId="{57D0434A-92BA-4D33-8D09-6102465BC172}" destId="{84734A05-5641-4A79-A10D-488294EDC368}" srcOrd="8" destOrd="0" presId="urn:microsoft.com/office/officeart/2005/8/layout/bProcess2"/>
    <dgm:cxn modelId="{87C5D018-BCB5-424C-9873-84DC82C1DD67}" type="presParOf" srcId="{84734A05-5641-4A79-A10D-488294EDC368}" destId="{A70D57A1-A3FC-4B6E-80B6-972026E831C0}" srcOrd="0" destOrd="0" presId="urn:microsoft.com/office/officeart/2005/8/layout/bProcess2"/>
    <dgm:cxn modelId="{3BB8448B-B652-4E10-B80D-5D327E47DEDB}" type="presParOf" srcId="{84734A05-5641-4A79-A10D-488294EDC368}" destId="{443A7939-E3F0-4474-92D1-80A786A0C758}" srcOrd="1" destOrd="0" presId="urn:microsoft.com/office/officeart/2005/8/layout/bProcess2"/>
    <dgm:cxn modelId="{CB70445E-54C0-40F8-843E-501575EFB8CC}" type="presParOf" srcId="{57D0434A-92BA-4D33-8D09-6102465BC172}" destId="{38391A18-00DB-48F7-B6D8-AA1712AB9FC1}" srcOrd="9" destOrd="0" presId="urn:microsoft.com/office/officeart/2005/8/layout/bProcess2"/>
    <dgm:cxn modelId="{FABD96B1-121B-4D74-B8BE-470502748AD4}" type="presParOf" srcId="{57D0434A-92BA-4D33-8D09-6102465BC172}" destId="{95C00EE9-DDC2-4DB5-B8B0-270EADAA8716}" srcOrd="10" destOrd="0" presId="urn:microsoft.com/office/officeart/2005/8/layout/bProcess2"/>
    <dgm:cxn modelId="{8CEE13F8-844B-4BB7-9E2C-B7C5CB878179}" type="presParOf" srcId="{95C00EE9-DDC2-4DB5-B8B0-270EADAA8716}" destId="{C27DB5E2-1029-41EF-9A0C-BD9D597AA1D4}" srcOrd="0" destOrd="0" presId="urn:microsoft.com/office/officeart/2005/8/layout/bProcess2"/>
    <dgm:cxn modelId="{DFFFD815-D9B3-44E3-BA85-2662583F02EF}" type="presParOf" srcId="{95C00EE9-DDC2-4DB5-B8B0-270EADAA8716}" destId="{0AE0E341-B017-4E69-83B9-355CD16E37CD}" srcOrd="1" destOrd="0" presId="urn:microsoft.com/office/officeart/2005/8/layout/bProcess2"/>
    <dgm:cxn modelId="{61A46767-1CE1-4463-8169-9B9B8450F9C1}" type="presParOf" srcId="{57D0434A-92BA-4D33-8D09-6102465BC172}" destId="{1E83242F-C640-43AB-B2BC-4E8F8E788A45}" srcOrd="11" destOrd="0" presId="urn:microsoft.com/office/officeart/2005/8/layout/bProcess2"/>
    <dgm:cxn modelId="{308AC94B-6237-49C5-BF6B-2E698D22F0A4}" type="presParOf" srcId="{57D0434A-92BA-4D33-8D09-6102465BC172}" destId="{02E2E31F-7E1C-4B1F-8C6F-E5A6BDA5B625}" srcOrd="12" destOrd="0" presId="urn:microsoft.com/office/officeart/2005/8/layout/bProcess2"/>
    <dgm:cxn modelId="{89BABF3C-34A2-47C4-8705-FE7D94E152E0}" type="presParOf" srcId="{02E2E31F-7E1C-4B1F-8C6F-E5A6BDA5B625}" destId="{D87BE380-105D-4A40-8A0A-8042C64CC741}" srcOrd="0" destOrd="0" presId="urn:microsoft.com/office/officeart/2005/8/layout/bProcess2"/>
    <dgm:cxn modelId="{AE0E805C-726A-4E29-89E5-2AD6A939923A}" type="presParOf" srcId="{02E2E31F-7E1C-4B1F-8C6F-E5A6BDA5B625}" destId="{B1FE720E-BCB6-4381-AB58-09396B56278E}" srcOrd="1" destOrd="0" presId="urn:microsoft.com/office/officeart/2005/8/layout/bProcess2"/>
    <dgm:cxn modelId="{B982AAB0-D2CB-4710-BA10-623FB17C3B60}" type="presParOf" srcId="{57D0434A-92BA-4D33-8D09-6102465BC172}" destId="{5880A3D9-8DE8-46F8-9200-D2782D6579DC}" srcOrd="13" destOrd="0" presId="urn:microsoft.com/office/officeart/2005/8/layout/bProcess2"/>
    <dgm:cxn modelId="{B789B151-B103-4AE0-8376-1CE79ACE79B8}" type="presParOf" srcId="{57D0434A-92BA-4D33-8D09-6102465BC172}" destId="{83165207-06BD-4C37-B450-5E43813679E2}" srcOrd="14" destOrd="0" presId="urn:microsoft.com/office/officeart/2005/8/layout/bProcess2"/>
    <dgm:cxn modelId="{2EF195A9-93AD-4A73-924E-DD9E00E13543}" type="presParOf" srcId="{83165207-06BD-4C37-B450-5E43813679E2}" destId="{F156B48D-AF2E-423D-81E2-8CBE199D804C}" srcOrd="0" destOrd="0" presId="urn:microsoft.com/office/officeart/2005/8/layout/bProcess2"/>
    <dgm:cxn modelId="{A5F20FA9-FDF8-4A74-B407-6E709CBC6027}" type="presParOf" srcId="{83165207-06BD-4C37-B450-5E43813679E2}" destId="{A208D38F-84E3-45C8-A880-6B926E00EA68}" srcOrd="1" destOrd="0" presId="urn:microsoft.com/office/officeart/2005/8/layout/bProcess2"/>
    <dgm:cxn modelId="{BFF39D5D-6B6A-4542-AB30-A8CDC620C38B}" type="presParOf" srcId="{57D0434A-92BA-4D33-8D09-6102465BC172}" destId="{33FE350A-0AFB-4EAA-8008-EF7FA7916E5D}" srcOrd="15" destOrd="0" presId="urn:microsoft.com/office/officeart/2005/8/layout/bProcess2"/>
    <dgm:cxn modelId="{850D07EA-C58A-4A26-B584-C122D53A9AF0}" type="presParOf" srcId="{57D0434A-92BA-4D33-8D09-6102465BC172}" destId="{B77C6234-55E1-4BB9-BBA9-565EEAC695C3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A5B92-96CB-4EE0-A4BA-4FD337D2916D}">
      <dsp:nvSpPr>
        <dsp:cNvPr id="0" name=""/>
        <dsp:cNvSpPr/>
      </dsp:nvSpPr>
      <dsp:spPr>
        <a:xfrm>
          <a:off x="0" y="64586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>
                  <a:lumMod val="90000"/>
                  <a:lumOff val="10000"/>
                </a:schemeClr>
              </a:solidFill>
            </a:rPr>
            <a:t>Downtime</a:t>
          </a:r>
          <a:r>
            <a:rPr lang="en-US" sz="3200" kern="1200"/>
            <a:t> </a:t>
          </a:r>
        </a:p>
      </dsp:txBody>
      <dsp:txXfrm>
        <a:off x="0" y="64586"/>
        <a:ext cx="2411718" cy="1447031"/>
      </dsp:txXfrm>
    </dsp:sp>
    <dsp:sp modelId="{319596A1-E7FE-4515-9153-E59CC3150C88}">
      <dsp:nvSpPr>
        <dsp:cNvPr id="0" name=""/>
        <dsp:cNvSpPr/>
      </dsp:nvSpPr>
      <dsp:spPr>
        <a:xfrm>
          <a:off x="2652890" y="64586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>
                  <a:lumMod val="90000"/>
                  <a:lumOff val="10000"/>
                </a:schemeClr>
              </a:solidFill>
            </a:rPr>
            <a:t>Coil</a:t>
          </a:r>
        </a:p>
      </dsp:txBody>
      <dsp:txXfrm>
        <a:off x="2652890" y="64586"/>
        <a:ext cx="2411718" cy="1447031"/>
      </dsp:txXfrm>
    </dsp:sp>
    <dsp:sp modelId="{FB8A1E5B-06E9-4264-A3D5-7EBADAD44E15}">
      <dsp:nvSpPr>
        <dsp:cNvPr id="0" name=""/>
        <dsp:cNvSpPr/>
      </dsp:nvSpPr>
      <dsp:spPr>
        <a:xfrm>
          <a:off x="5305781" y="64586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err="1">
              <a:solidFill>
                <a:schemeClr val="tx1">
                  <a:lumMod val="90000"/>
                  <a:lumOff val="10000"/>
                </a:schemeClr>
              </a:solidFill>
            </a:rPr>
            <a:t>Stator_data</a:t>
          </a:r>
          <a:endParaRPr lang="en-US" sz="3200" kern="1200">
            <a:solidFill>
              <a:schemeClr val="tx1">
                <a:lumMod val="90000"/>
                <a:lumOff val="10000"/>
              </a:schemeClr>
            </a:solidFill>
          </a:endParaRPr>
        </a:p>
      </dsp:txBody>
      <dsp:txXfrm>
        <a:off x="5305781" y="64586"/>
        <a:ext cx="2411718" cy="1447031"/>
      </dsp:txXfrm>
    </dsp:sp>
    <dsp:sp modelId="{DB39B147-237D-43B6-A8E5-90EADCCA4FAC}">
      <dsp:nvSpPr>
        <dsp:cNvPr id="0" name=""/>
        <dsp:cNvSpPr/>
      </dsp:nvSpPr>
      <dsp:spPr>
        <a:xfrm>
          <a:off x="0" y="1752789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>
                  <a:lumMod val="90000"/>
                  <a:lumOff val="10000"/>
                </a:schemeClr>
              </a:solidFill>
            </a:rPr>
            <a:t>Scans</a:t>
          </a:r>
        </a:p>
      </dsp:txBody>
      <dsp:txXfrm>
        <a:off x="0" y="1752789"/>
        <a:ext cx="2411718" cy="1447031"/>
      </dsp:txXfrm>
    </dsp:sp>
    <dsp:sp modelId="{B0A64920-9FAD-4F1B-B595-E49C28851904}">
      <dsp:nvSpPr>
        <dsp:cNvPr id="0" name=""/>
        <dsp:cNvSpPr/>
      </dsp:nvSpPr>
      <dsp:spPr>
        <a:xfrm>
          <a:off x="2652890" y="1752789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>
                  <a:lumMod val="90000"/>
                  <a:lumOff val="10000"/>
                </a:schemeClr>
              </a:solidFill>
            </a:rPr>
            <a:t>Session</a:t>
          </a:r>
        </a:p>
      </dsp:txBody>
      <dsp:txXfrm>
        <a:off x="2652890" y="1752789"/>
        <a:ext cx="2411718" cy="1447031"/>
      </dsp:txXfrm>
    </dsp:sp>
    <dsp:sp modelId="{CABD3996-D406-42A7-933F-E554D6B725E1}">
      <dsp:nvSpPr>
        <dsp:cNvPr id="0" name=""/>
        <dsp:cNvSpPr/>
      </dsp:nvSpPr>
      <dsp:spPr>
        <a:xfrm>
          <a:off x="5305781" y="1752789"/>
          <a:ext cx="2411718" cy="1447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>
                  <a:lumMod val="90000"/>
                  <a:lumOff val="10000"/>
                </a:schemeClr>
              </a:solidFill>
            </a:rPr>
            <a:t>Armature</a:t>
          </a:r>
        </a:p>
      </dsp:txBody>
      <dsp:txXfrm>
        <a:off x="5305781" y="1752789"/>
        <a:ext cx="2411718" cy="1447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7BADD-A628-4DE0-BBB8-F3AD1D554E3C}">
      <dsp:nvSpPr>
        <dsp:cNvPr id="0" name=""/>
        <dsp:cNvSpPr/>
      </dsp:nvSpPr>
      <dsp:spPr>
        <a:xfrm>
          <a:off x="0" y="33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Inspection &amp; Cleanup</a:t>
          </a:r>
          <a:endParaRPr lang="en-US" sz="1600" kern="1200">
            <a:latin typeface="Arial"/>
          </a:endParaRPr>
        </a:p>
      </dsp:txBody>
      <dsp:txXfrm>
        <a:off x="17820" y="21122"/>
        <a:ext cx="5668576" cy="329399"/>
      </dsp:txXfrm>
    </dsp:sp>
    <dsp:sp modelId="{25C0075C-669D-4D51-A2B9-8A5164005F63}">
      <dsp:nvSpPr>
        <dsp:cNvPr id="0" name=""/>
        <dsp:cNvSpPr/>
      </dsp:nvSpPr>
      <dsp:spPr>
        <a:xfrm>
          <a:off x="0" y="368342"/>
          <a:ext cx="5704216" cy="38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 Quick scan for errors or gaps.</a:t>
          </a:r>
          <a:r>
            <a:rPr lang="en-US" sz="1200" kern="1200">
              <a:latin typeface="Arial"/>
            </a:rPr>
            <a:t> 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/>
            </a:rPr>
            <a:t> </a:t>
          </a:r>
          <a:r>
            <a:rPr lang="en-US" sz="1200" kern="1200"/>
            <a:t>Removal of duplicate entries.</a:t>
          </a:r>
          <a:r>
            <a:rPr lang="en-US" sz="1200" kern="1200">
              <a:latin typeface="Arial"/>
            </a:rPr>
            <a:t> </a:t>
          </a:r>
          <a:endParaRPr lang="en-US" sz="1200" kern="1200"/>
        </a:p>
      </dsp:txBody>
      <dsp:txXfrm>
        <a:off x="0" y="368342"/>
        <a:ext cx="5704216" cy="389160"/>
      </dsp:txXfrm>
    </dsp:sp>
    <dsp:sp modelId="{83C03F29-6E5A-4E02-945F-209766411755}">
      <dsp:nvSpPr>
        <dsp:cNvPr id="0" name=""/>
        <dsp:cNvSpPr/>
      </dsp:nvSpPr>
      <dsp:spPr>
        <a:xfrm>
          <a:off x="0" y="7575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Filling the </a:t>
          </a:r>
          <a:r>
            <a:rPr lang="en-US" sz="1600" kern="1200">
              <a:latin typeface="Arial"/>
            </a:rPr>
            <a:t>Missing Data</a:t>
          </a:r>
        </a:p>
      </dsp:txBody>
      <dsp:txXfrm>
        <a:off x="17820" y="775322"/>
        <a:ext cx="5668576" cy="329399"/>
      </dsp:txXfrm>
    </dsp:sp>
    <dsp:sp modelId="{093BE286-5EF5-4918-8768-8B27A3BFE57C}">
      <dsp:nvSpPr>
        <dsp:cNvPr id="0" name=""/>
        <dsp:cNvSpPr/>
      </dsp:nvSpPr>
      <dsp:spPr>
        <a:xfrm>
          <a:off x="0" y="1122542"/>
          <a:ext cx="570421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Imputation strategies for missing </a:t>
          </a:r>
          <a:r>
            <a:rPr lang="en-US" sz="1200" kern="1200">
              <a:latin typeface="Arial"/>
            </a:rPr>
            <a:t>data</a:t>
          </a:r>
        </a:p>
      </dsp:txBody>
      <dsp:txXfrm>
        <a:off x="0" y="1122542"/>
        <a:ext cx="5704216" cy="264960"/>
      </dsp:txXfrm>
    </dsp:sp>
    <dsp:sp modelId="{E71487B2-9D29-4543-BFA9-F4ED929A02CF}">
      <dsp:nvSpPr>
        <dsp:cNvPr id="0" name=""/>
        <dsp:cNvSpPr/>
      </dsp:nvSpPr>
      <dsp:spPr>
        <a:xfrm>
          <a:off x="0" y="13875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</a:rPr>
            <a:t>Standardization</a:t>
          </a:r>
        </a:p>
      </dsp:txBody>
      <dsp:txXfrm>
        <a:off x="17820" y="1405322"/>
        <a:ext cx="5668576" cy="329399"/>
      </dsp:txXfrm>
    </dsp:sp>
    <dsp:sp modelId="{4D8B8931-0D2D-46F4-AA1B-1BFF4DBCC221}">
      <dsp:nvSpPr>
        <dsp:cNvPr id="0" name=""/>
        <dsp:cNvSpPr/>
      </dsp:nvSpPr>
      <dsp:spPr>
        <a:xfrm>
          <a:off x="0" y="1752542"/>
          <a:ext cx="5704216" cy="38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/>
            </a:rPr>
            <a:t>Data</a:t>
          </a:r>
          <a:r>
            <a:rPr lang="en-US" sz="1200" kern="1200"/>
            <a:t> formatting for </a:t>
          </a:r>
          <a:r>
            <a:rPr lang="en-US" sz="1200" kern="1200">
              <a:latin typeface="Arial"/>
            </a:rPr>
            <a:t>consistency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/>
            </a:rPr>
            <a:t>Scaling</a:t>
          </a:r>
          <a:r>
            <a:rPr lang="en-US" sz="1200" kern="1200"/>
            <a:t> numerical data for uniform </a:t>
          </a:r>
          <a:r>
            <a:rPr lang="en-US" sz="1200" kern="1200">
              <a:latin typeface="Arial"/>
            </a:rPr>
            <a:t>analysis</a:t>
          </a:r>
        </a:p>
      </dsp:txBody>
      <dsp:txXfrm>
        <a:off x="0" y="1752542"/>
        <a:ext cx="5704216" cy="389160"/>
      </dsp:txXfrm>
    </dsp:sp>
    <dsp:sp modelId="{FE720D01-6A45-44C4-8300-600535325181}">
      <dsp:nvSpPr>
        <dsp:cNvPr id="0" name=""/>
        <dsp:cNvSpPr/>
      </dsp:nvSpPr>
      <dsp:spPr>
        <a:xfrm>
          <a:off x="0" y="21417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</a:rPr>
            <a:t>Outlier </a:t>
          </a:r>
          <a:r>
            <a:rPr lang="en-US" sz="1600" kern="1200"/>
            <a:t>Management</a:t>
          </a:r>
          <a:r>
            <a:rPr lang="en-US" sz="1600" kern="1200">
              <a:latin typeface="Arial"/>
            </a:rPr>
            <a:t> </a:t>
          </a:r>
        </a:p>
      </dsp:txBody>
      <dsp:txXfrm>
        <a:off x="17820" y="2159522"/>
        <a:ext cx="5668576" cy="329399"/>
      </dsp:txXfrm>
    </dsp:sp>
    <dsp:sp modelId="{953C611D-A6F5-4425-A705-D947975DF9A2}">
      <dsp:nvSpPr>
        <dsp:cNvPr id="0" name=""/>
        <dsp:cNvSpPr/>
      </dsp:nvSpPr>
      <dsp:spPr>
        <a:xfrm>
          <a:off x="0" y="2506742"/>
          <a:ext cx="570421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Identification and treatment of outliers.</a:t>
          </a:r>
          <a:r>
            <a:rPr lang="en-US" sz="1200" kern="1200">
              <a:latin typeface="Arial"/>
            </a:rPr>
            <a:t> </a:t>
          </a:r>
          <a:endParaRPr lang="en-US" sz="1200" kern="1200"/>
        </a:p>
      </dsp:txBody>
      <dsp:txXfrm>
        <a:off x="0" y="2506742"/>
        <a:ext cx="5704216" cy="264960"/>
      </dsp:txXfrm>
    </dsp:sp>
    <dsp:sp modelId="{D755EC08-7E49-4925-B620-C8D1EEDBE3F2}">
      <dsp:nvSpPr>
        <dsp:cNvPr id="0" name=""/>
        <dsp:cNvSpPr/>
      </dsp:nvSpPr>
      <dsp:spPr>
        <a:xfrm>
          <a:off x="0" y="27717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Enriching Data</a:t>
          </a:r>
          <a:r>
            <a:rPr lang="en-US" sz="1600" kern="1200">
              <a:latin typeface="Arial"/>
            </a:rPr>
            <a:t> </a:t>
          </a:r>
          <a:endParaRPr lang="en-US" sz="1600" kern="1200"/>
        </a:p>
      </dsp:txBody>
      <dsp:txXfrm>
        <a:off x="17820" y="2789522"/>
        <a:ext cx="5668576" cy="329399"/>
      </dsp:txXfrm>
    </dsp:sp>
    <dsp:sp modelId="{9E59D86C-083C-483C-9C34-A1C7773A5CB2}">
      <dsp:nvSpPr>
        <dsp:cNvPr id="0" name=""/>
        <dsp:cNvSpPr/>
      </dsp:nvSpPr>
      <dsp:spPr>
        <a:xfrm>
          <a:off x="0" y="3136742"/>
          <a:ext cx="570421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Creation of new, insightful features.</a:t>
          </a:r>
          <a:r>
            <a:rPr lang="en-US" sz="1200" kern="1200">
              <a:latin typeface="Arial"/>
            </a:rPr>
            <a:t> </a:t>
          </a:r>
          <a:endParaRPr lang="en-US" sz="1200" kern="1200"/>
        </a:p>
      </dsp:txBody>
      <dsp:txXfrm>
        <a:off x="0" y="3136742"/>
        <a:ext cx="5704216" cy="264960"/>
      </dsp:txXfrm>
    </dsp:sp>
    <dsp:sp modelId="{96381908-8DF7-480E-8822-EA73D194CC97}">
      <dsp:nvSpPr>
        <dsp:cNvPr id="0" name=""/>
        <dsp:cNvSpPr/>
      </dsp:nvSpPr>
      <dsp:spPr>
        <a:xfrm>
          <a:off x="0" y="3401702"/>
          <a:ext cx="5704216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Final Dataset</a:t>
          </a:r>
          <a:r>
            <a:rPr lang="en-US" sz="1600" kern="1200">
              <a:latin typeface="Arial"/>
            </a:rPr>
            <a:t> </a:t>
          </a:r>
        </a:p>
      </dsp:txBody>
      <dsp:txXfrm>
        <a:off x="17820" y="3419522"/>
        <a:ext cx="5668576" cy="329399"/>
      </dsp:txXfrm>
    </dsp:sp>
    <dsp:sp modelId="{26808CB2-B54A-47E3-8C22-16DDD8F15CBF}">
      <dsp:nvSpPr>
        <dsp:cNvPr id="0" name=""/>
        <dsp:cNvSpPr/>
      </dsp:nvSpPr>
      <dsp:spPr>
        <a:xfrm>
          <a:off x="0" y="3766742"/>
          <a:ext cx="570421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0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Ensuring data integrity and readiness.</a:t>
          </a:r>
        </a:p>
      </dsp:txBody>
      <dsp:txXfrm>
        <a:off x="0" y="3766742"/>
        <a:ext cx="5704216" cy="264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25367-7C7D-4401-93E7-FF6758A2EF1D}">
      <dsp:nvSpPr>
        <dsp:cNvPr id="0" name=""/>
        <dsp:cNvSpPr/>
      </dsp:nvSpPr>
      <dsp:spPr>
        <a:xfrm>
          <a:off x="1187751" y="46242"/>
          <a:ext cx="1018487" cy="1018487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3">
                  <a:lumMod val="10000"/>
                </a:schemeClr>
              </a:solidFill>
            </a:rPr>
            <a:t>Data Acquisition</a:t>
          </a:r>
        </a:p>
      </dsp:txBody>
      <dsp:txXfrm>
        <a:off x="1336905" y="195396"/>
        <a:ext cx="720179" cy="720179"/>
      </dsp:txXfrm>
    </dsp:sp>
    <dsp:sp modelId="{80620598-2179-46B2-9009-39AB672F0330}">
      <dsp:nvSpPr>
        <dsp:cNvPr id="0" name=""/>
        <dsp:cNvSpPr/>
      </dsp:nvSpPr>
      <dsp:spPr>
        <a:xfrm rot="5415742">
          <a:off x="2347994" y="460454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493EFD-5DA3-4707-88B4-2D733517F35B}">
      <dsp:nvSpPr>
        <dsp:cNvPr id="0" name=""/>
        <dsp:cNvSpPr/>
      </dsp:nvSpPr>
      <dsp:spPr>
        <a:xfrm>
          <a:off x="2835033" y="222587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accent3">
                  <a:lumMod val="10000"/>
                </a:schemeClr>
              </a:solidFill>
            </a:rPr>
            <a:t>Data Preprocessing</a:t>
          </a:r>
        </a:p>
      </dsp:txBody>
      <dsp:txXfrm>
        <a:off x="2934519" y="322073"/>
        <a:ext cx="480359" cy="480359"/>
      </dsp:txXfrm>
    </dsp:sp>
    <dsp:sp modelId="{BCF04B1B-DF2C-4CB3-9569-A66ED899EFE4}">
      <dsp:nvSpPr>
        <dsp:cNvPr id="0" name=""/>
        <dsp:cNvSpPr/>
      </dsp:nvSpPr>
      <dsp:spPr>
        <a:xfrm rot="5477074">
          <a:off x="3554003" y="475925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A7B46D-262C-44F1-948F-B34FAEF95158}">
      <dsp:nvSpPr>
        <dsp:cNvPr id="0" name=""/>
        <dsp:cNvSpPr/>
      </dsp:nvSpPr>
      <dsp:spPr>
        <a:xfrm>
          <a:off x="3938926" y="247341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Feature Engineering</a:t>
          </a:r>
        </a:p>
      </dsp:txBody>
      <dsp:txXfrm>
        <a:off x="4038412" y="346827"/>
        <a:ext cx="480359" cy="480359"/>
      </dsp:txXfrm>
    </dsp:sp>
    <dsp:sp modelId="{41C7C941-430E-4E1B-BE60-E87896AD072B}">
      <dsp:nvSpPr>
        <dsp:cNvPr id="0" name=""/>
        <dsp:cNvSpPr/>
      </dsp:nvSpPr>
      <dsp:spPr>
        <a:xfrm rot="5508717">
          <a:off x="4824472" y="511084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599C29-8959-4028-8E10-8A97854DFF64}">
      <dsp:nvSpPr>
        <dsp:cNvPr id="0" name=""/>
        <dsp:cNvSpPr/>
      </dsp:nvSpPr>
      <dsp:spPr>
        <a:xfrm>
          <a:off x="5375974" y="292802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Exploratory Data Analysis (EDA)</a:t>
          </a:r>
        </a:p>
      </dsp:txBody>
      <dsp:txXfrm>
        <a:off x="5475460" y="392288"/>
        <a:ext cx="480359" cy="480359"/>
      </dsp:txXfrm>
    </dsp:sp>
    <dsp:sp modelId="{B35E3228-D671-4CA9-8789-CD7C5D3A217F}">
      <dsp:nvSpPr>
        <dsp:cNvPr id="0" name=""/>
        <dsp:cNvSpPr/>
      </dsp:nvSpPr>
      <dsp:spPr>
        <a:xfrm rot="10790535">
          <a:off x="5539145" y="1165970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3A7939-E3F0-4474-92D1-80A786A0C758}">
      <dsp:nvSpPr>
        <dsp:cNvPr id="0" name=""/>
        <dsp:cNvSpPr/>
      </dsp:nvSpPr>
      <dsp:spPr>
        <a:xfrm>
          <a:off x="5379425" y="1546278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Model Selection &amp; Training</a:t>
          </a:r>
          <a:endParaRPr lang="en-US" sz="600" kern="1200">
            <a:solidFill>
              <a:schemeClr val="accent3">
                <a:lumMod val="10000"/>
              </a:schemeClr>
            </a:solidFill>
            <a:latin typeface="Arial"/>
          </a:endParaRPr>
        </a:p>
      </dsp:txBody>
      <dsp:txXfrm>
        <a:off x="5478911" y="1645764"/>
        <a:ext cx="480359" cy="480359"/>
      </dsp:txXfrm>
    </dsp:sp>
    <dsp:sp modelId="{38391A18-00DB-48F7-B6D8-AA1712AB9FC1}">
      <dsp:nvSpPr>
        <dsp:cNvPr id="0" name=""/>
        <dsp:cNvSpPr/>
      </dsp:nvSpPr>
      <dsp:spPr>
        <a:xfrm rot="16356290">
          <a:off x="4811663" y="1753940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0E341-B017-4E69-83B9-355CD16E37CD}">
      <dsp:nvSpPr>
        <dsp:cNvPr id="0" name=""/>
        <dsp:cNvSpPr/>
      </dsp:nvSpPr>
      <dsp:spPr>
        <a:xfrm>
          <a:off x="3932218" y="1480438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Model Evaluation</a:t>
          </a:r>
          <a:endParaRPr lang="en-US" sz="600" kern="1200">
            <a:solidFill>
              <a:schemeClr val="accent3">
                <a:lumMod val="10000"/>
              </a:schemeClr>
            </a:solidFill>
            <a:latin typeface="Arial"/>
          </a:endParaRPr>
        </a:p>
      </dsp:txBody>
      <dsp:txXfrm>
        <a:off x="4031704" y="1579924"/>
        <a:ext cx="480359" cy="480359"/>
      </dsp:txXfrm>
    </dsp:sp>
    <dsp:sp modelId="{1E83242F-C640-43AB-B2BC-4E8F8E788A45}">
      <dsp:nvSpPr>
        <dsp:cNvPr id="0" name=""/>
        <dsp:cNvSpPr/>
      </dsp:nvSpPr>
      <dsp:spPr>
        <a:xfrm rot="16152249">
          <a:off x="3489464" y="1729667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FE720E-BCB6-4381-AB58-09396B56278E}">
      <dsp:nvSpPr>
        <dsp:cNvPr id="0" name=""/>
        <dsp:cNvSpPr/>
      </dsp:nvSpPr>
      <dsp:spPr>
        <a:xfrm>
          <a:off x="2735036" y="1497068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Model Tuning</a:t>
          </a:r>
          <a:endParaRPr lang="en-US" sz="600" kern="1200">
            <a:solidFill>
              <a:schemeClr val="accent3">
                <a:lumMod val="10000"/>
              </a:schemeClr>
            </a:solidFill>
            <a:latin typeface="Arial"/>
          </a:endParaRPr>
        </a:p>
      </dsp:txBody>
      <dsp:txXfrm>
        <a:off x="2834522" y="1596554"/>
        <a:ext cx="480359" cy="480359"/>
      </dsp:txXfrm>
    </dsp:sp>
    <dsp:sp modelId="{5880A3D9-8DE8-46F8-9200-D2782D6579DC}">
      <dsp:nvSpPr>
        <dsp:cNvPr id="0" name=""/>
        <dsp:cNvSpPr/>
      </dsp:nvSpPr>
      <dsp:spPr>
        <a:xfrm rot="16382178">
          <a:off x="2189613" y="1700411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8D38F-84E3-45C8-A880-6B926E00EA68}">
      <dsp:nvSpPr>
        <dsp:cNvPr id="0" name=""/>
        <dsp:cNvSpPr/>
      </dsp:nvSpPr>
      <dsp:spPr>
        <a:xfrm>
          <a:off x="1332502" y="1422674"/>
          <a:ext cx="679331" cy="679331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3">
                  <a:lumMod val="10000"/>
                </a:schemeClr>
              </a:solidFill>
            </a:rPr>
            <a:t>Final Model Selection</a:t>
          </a:r>
          <a:endParaRPr lang="en-US" sz="600" kern="1200">
            <a:solidFill>
              <a:schemeClr val="accent3">
                <a:lumMod val="10000"/>
              </a:schemeClr>
            </a:solidFill>
            <a:latin typeface="Arial"/>
          </a:endParaRPr>
        </a:p>
      </dsp:txBody>
      <dsp:txXfrm>
        <a:off x="1431988" y="1522160"/>
        <a:ext cx="480359" cy="480359"/>
      </dsp:txXfrm>
    </dsp:sp>
    <dsp:sp modelId="{33FE350A-0AFB-4EAA-8008-EF7FA7916E5D}">
      <dsp:nvSpPr>
        <dsp:cNvPr id="0" name=""/>
        <dsp:cNvSpPr/>
      </dsp:nvSpPr>
      <dsp:spPr>
        <a:xfrm rot="10886332">
          <a:off x="1480581" y="2195073"/>
          <a:ext cx="356470" cy="197659"/>
        </a:xfrm>
        <a:prstGeom prst="triangl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7C6234-55E1-4BB9-BBA9-565EEAC695C3}">
      <dsp:nvSpPr>
        <dsp:cNvPr id="0" name=""/>
        <dsp:cNvSpPr/>
      </dsp:nvSpPr>
      <dsp:spPr>
        <a:xfrm>
          <a:off x="1132243" y="2474561"/>
          <a:ext cx="1018487" cy="1018487"/>
        </a:xfrm>
        <a:prstGeom prst="ellipse">
          <a:avLst/>
        </a:prstGeom>
        <a:solidFill>
          <a:srgbClr val="B35C00">
            <a:alpha val="87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3">
                  <a:lumMod val="10000"/>
                </a:schemeClr>
              </a:solidFill>
            </a:rPr>
            <a:t>Model Deployment</a:t>
          </a:r>
          <a:endParaRPr lang="en-US" sz="1000" kern="1200">
            <a:solidFill>
              <a:schemeClr val="accent3">
                <a:lumMod val="10000"/>
              </a:schemeClr>
            </a:solidFill>
            <a:latin typeface="Arial"/>
          </a:endParaRPr>
        </a:p>
      </dsp:txBody>
      <dsp:txXfrm>
        <a:off x="1281397" y="2623715"/>
        <a:ext cx="720179" cy="720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8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93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233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41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d4917f395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9d4917f395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01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75" y="15288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00" y="3138900"/>
            <a:ext cx="77175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83575" y="1818950"/>
            <a:ext cx="6376800" cy="10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83575" y="2827475"/>
            <a:ext cx="6376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" name="Google Shape;76;p11"/>
          <p:cNvGrpSpPr/>
          <p:nvPr/>
        </p:nvGrpSpPr>
        <p:grpSpPr>
          <a:xfrm>
            <a:off x="579425" y="0"/>
            <a:ext cx="8564575" cy="5143500"/>
            <a:chOff x="579425" y="0"/>
            <a:chExt cx="8564575" cy="5143500"/>
          </a:xfrm>
        </p:grpSpPr>
        <p:sp>
          <p:nvSpPr>
            <p:cNvPr id="77" name="Google Shape;77;p11"/>
            <p:cNvSpPr/>
            <p:nvPr/>
          </p:nvSpPr>
          <p:spPr>
            <a:xfrm rot="-5400000" flipH="1">
              <a:off x="7288050" y="1450350"/>
              <a:ext cx="33063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rot="5400000" flipH="1">
              <a:off x="-267775" y="41625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1328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554405" y="1761325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4649257" y="1761328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5483665" y="1761325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585001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1554405" y="2585000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4649257" y="2585001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483665" y="2585000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08675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1554405" y="3408674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9257" y="3408675"/>
            <a:ext cx="834300" cy="457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5483665" y="3408674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>
            <a:off x="-11" y="0"/>
            <a:ext cx="9144011" cy="5143500"/>
            <a:chOff x="-11" y="0"/>
            <a:chExt cx="9144011" cy="5143500"/>
          </a:xfrm>
        </p:grpSpPr>
        <p:sp>
          <p:nvSpPr>
            <p:cNvPr id="95" name="Google Shape;95;p13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-11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785375" y="138150"/>
              <a:ext cx="2358600" cy="1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 rot="5400000">
              <a:off x="-847200" y="8472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2" name="Google Shape;102;p14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13214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583300" y="138150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5400000">
              <a:off x="-847200" y="8472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-11" y="0"/>
            <a:ext cx="9144011" cy="5143500"/>
            <a:chOff x="-11" y="0"/>
            <a:chExt cx="9144011" cy="5143500"/>
          </a:xfrm>
        </p:grpSpPr>
        <p:sp>
          <p:nvSpPr>
            <p:cNvPr id="116" name="Google Shape;116;p16"/>
            <p:cNvSpPr/>
            <p:nvPr/>
          </p:nvSpPr>
          <p:spPr>
            <a:xfrm rot="-5400000" flipH="1">
              <a:off x="7553100" y="11853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10800000" flipH="1">
              <a:off x="-11" y="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 rot="10800000" flipH="1">
              <a:off x="8583300" y="4871550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 rot="5400000" flipH="1">
              <a:off x="-847200" y="41625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1513500" y="2998016"/>
            <a:ext cx="6117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513500" y="1613588"/>
            <a:ext cx="61170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-11" y="0"/>
            <a:ext cx="9144011" cy="5143500"/>
            <a:chOff x="-11" y="0"/>
            <a:chExt cx="9144011" cy="5143500"/>
          </a:xfrm>
        </p:grpSpPr>
        <p:sp>
          <p:nvSpPr>
            <p:cNvPr id="124" name="Google Shape;124;p17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-11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370850" y="405700"/>
              <a:ext cx="4773000" cy="1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 rot="5400000">
              <a:off x="-1169575" y="1749000"/>
              <a:ext cx="36318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713175" y="2135025"/>
            <a:ext cx="24777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3333123" y="2135025"/>
            <a:ext cx="24777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5953071" y="2135025"/>
            <a:ext cx="24777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713175" y="1689675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3333131" y="1689675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5953064" y="1689675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 rot="10800000" flipH="1">
            <a:off x="-11" y="138150"/>
            <a:ext cx="18282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9"/>
          <p:cNvSpPr/>
          <p:nvPr/>
        </p:nvSpPr>
        <p:spPr>
          <a:xfrm rot="5400000" flipH="1">
            <a:off x="-1185311" y="3552600"/>
            <a:ext cx="2776200" cy="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9"/>
          <p:cNvSpPr/>
          <p:nvPr/>
        </p:nvSpPr>
        <p:spPr>
          <a:xfrm flipH="1">
            <a:off x="4689475" y="4876200"/>
            <a:ext cx="37413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9"/>
          <p:cNvSpPr/>
          <p:nvPr/>
        </p:nvSpPr>
        <p:spPr>
          <a:xfrm rot="5400000" flipH="1">
            <a:off x="7986150" y="1015700"/>
            <a:ext cx="21819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720000" y="1891450"/>
            <a:ext cx="3753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4677072" y="1891450"/>
            <a:ext cx="3753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720000" y="3399625"/>
            <a:ext cx="3753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4677072" y="3399625"/>
            <a:ext cx="3753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5"/>
          </p:nvPr>
        </p:nvSpPr>
        <p:spPr>
          <a:xfrm>
            <a:off x="720000" y="1521897"/>
            <a:ext cx="375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6"/>
          </p:nvPr>
        </p:nvSpPr>
        <p:spPr>
          <a:xfrm>
            <a:off x="720000" y="3030149"/>
            <a:ext cx="375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7"/>
          </p:nvPr>
        </p:nvSpPr>
        <p:spPr>
          <a:xfrm>
            <a:off x="4677033" y="1521897"/>
            <a:ext cx="375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8"/>
          </p:nvPr>
        </p:nvSpPr>
        <p:spPr>
          <a:xfrm>
            <a:off x="4677033" y="3030149"/>
            <a:ext cx="375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 rot="-5400000" flipH="1">
            <a:off x="7553100" y="1185300"/>
            <a:ext cx="2776200" cy="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0"/>
          <p:cNvSpPr/>
          <p:nvPr/>
        </p:nvSpPr>
        <p:spPr>
          <a:xfrm rot="10800000" flipH="1">
            <a:off x="-11" y="0"/>
            <a:ext cx="37413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0"/>
          <p:cNvSpPr/>
          <p:nvPr/>
        </p:nvSpPr>
        <p:spPr>
          <a:xfrm rot="5400000" flipH="1">
            <a:off x="-847200" y="4162500"/>
            <a:ext cx="18282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0"/>
          <p:cNvSpPr/>
          <p:nvPr/>
        </p:nvSpPr>
        <p:spPr>
          <a:xfrm rot="10800000" flipH="1">
            <a:off x="8583300" y="5009700"/>
            <a:ext cx="5607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20000" y="1753250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3377095" y="1753250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720000" y="3264705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3377095" y="3264705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5"/>
          </p:nvPr>
        </p:nvSpPr>
        <p:spPr>
          <a:xfrm>
            <a:off x="6034189" y="1753250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6"/>
          </p:nvPr>
        </p:nvSpPr>
        <p:spPr>
          <a:xfrm>
            <a:off x="6034189" y="3264705"/>
            <a:ext cx="238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7"/>
          </p:nvPr>
        </p:nvSpPr>
        <p:spPr>
          <a:xfrm>
            <a:off x="720000" y="1369500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8"/>
          </p:nvPr>
        </p:nvSpPr>
        <p:spPr>
          <a:xfrm>
            <a:off x="3378178" y="1369500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9"/>
          </p:nvPr>
        </p:nvSpPr>
        <p:spPr>
          <a:xfrm>
            <a:off x="6036355" y="1369500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3"/>
          </p:nvPr>
        </p:nvSpPr>
        <p:spPr>
          <a:xfrm>
            <a:off x="720000" y="2877754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4"/>
          </p:nvPr>
        </p:nvSpPr>
        <p:spPr>
          <a:xfrm>
            <a:off x="3378178" y="2877754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15"/>
          </p:nvPr>
        </p:nvSpPr>
        <p:spPr>
          <a:xfrm>
            <a:off x="6036355" y="2877754"/>
            <a:ext cx="2387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0" y="-17975"/>
            <a:ext cx="9143989" cy="5161475"/>
            <a:chOff x="0" y="-17975"/>
            <a:chExt cx="9143989" cy="5161475"/>
          </a:xfrm>
        </p:grpSpPr>
        <p:sp>
          <p:nvSpPr>
            <p:cNvPr id="180" name="Google Shape;180;p21"/>
            <p:cNvSpPr/>
            <p:nvPr/>
          </p:nvSpPr>
          <p:spPr>
            <a:xfrm>
              <a:off x="0" y="47379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402689" y="-17975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 rot="5400000">
              <a:off x="-1105650" y="1087675"/>
              <a:ext cx="23451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 rot="5400000">
              <a:off x="8029200" y="41625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 hasCustomPrompt="1"/>
          </p:nvPr>
        </p:nvSpPr>
        <p:spPr>
          <a:xfrm>
            <a:off x="2252700" y="3309188"/>
            <a:ext cx="463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2252700" y="3983211"/>
            <a:ext cx="463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 idx="2" hasCustomPrompt="1"/>
          </p:nvPr>
        </p:nvSpPr>
        <p:spPr>
          <a:xfrm>
            <a:off x="2252700" y="2051888"/>
            <a:ext cx="463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3"/>
          </p:nvPr>
        </p:nvSpPr>
        <p:spPr>
          <a:xfrm>
            <a:off x="2252700" y="2725911"/>
            <a:ext cx="463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4" hasCustomPrompt="1"/>
          </p:nvPr>
        </p:nvSpPr>
        <p:spPr>
          <a:xfrm>
            <a:off x="2252700" y="794588"/>
            <a:ext cx="463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5"/>
          </p:nvPr>
        </p:nvSpPr>
        <p:spPr>
          <a:xfrm>
            <a:off x="2252700" y="1468611"/>
            <a:ext cx="463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91" name="Google Shape;191;p22"/>
          <p:cNvGrpSpPr/>
          <p:nvPr/>
        </p:nvGrpSpPr>
        <p:grpSpPr>
          <a:xfrm>
            <a:off x="-11" y="-8300"/>
            <a:ext cx="9144011" cy="5151800"/>
            <a:chOff x="-11" y="-8300"/>
            <a:chExt cx="9144011" cy="5151800"/>
          </a:xfrm>
        </p:grpSpPr>
        <p:sp>
          <p:nvSpPr>
            <p:cNvPr id="192" name="Google Shape;192;p22"/>
            <p:cNvSpPr/>
            <p:nvPr/>
          </p:nvSpPr>
          <p:spPr>
            <a:xfrm rot="10800000" flipH="1">
              <a:off x="-11" y="13815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5561100" y="4876200"/>
              <a:ext cx="35829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 rot="5400000" flipH="1">
              <a:off x="6896575" y="1525900"/>
              <a:ext cx="3202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713225" y="1686100"/>
            <a:ext cx="7717500" cy="2917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965725" y="691900"/>
            <a:ext cx="54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691900"/>
            <a:ext cx="1176300" cy="84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0" y="-17975"/>
            <a:ext cx="9144000" cy="5161475"/>
            <a:chOff x="0" y="-17975"/>
            <a:chExt cx="9144000" cy="5161475"/>
          </a:xfrm>
        </p:grpSpPr>
        <p:sp>
          <p:nvSpPr>
            <p:cNvPr id="16" name="Google Shape;16;p3"/>
            <p:cNvSpPr/>
            <p:nvPr/>
          </p:nvSpPr>
          <p:spPr>
            <a:xfrm rot="10800000" flipH="1">
              <a:off x="0" y="-17975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 rot="10800000" flipH="1">
              <a:off x="4537064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5400000" flipH="1">
              <a:off x="-1268400" y="3741300"/>
              <a:ext cx="26706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5400000" flipH="1">
              <a:off x="8163000" y="829225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713313" y="772291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713225" y="1642094"/>
            <a:ext cx="49458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3"/>
          <p:cNvGrpSpPr/>
          <p:nvPr/>
        </p:nvGrpSpPr>
        <p:grpSpPr>
          <a:xfrm>
            <a:off x="125" y="-17975"/>
            <a:ext cx="9143864" cy="5195075"/>
            <a:chOff x="125" y="-17975"/>
            <a:chExt cx="9143864" cy="5195075"/>
          </a:xfrm>
        </p:grpSpPr>
        <p:sp>
          <p:nvSpPr>
            <p:cNvPr id="199" name="Google Shape;199;p23"/>
            <p:cNvSpPr/>
            <p:nvPr/>
          </p:nvSpPr>
          <p:spPr>
            <a:xfrm rot="5400000">
              <a:off x="6280675" y="3027000"/>
              <a:ext cx="38946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5402689" y="-17975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 rot="5400000">
              <a:off x="0" y="195475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10800000">
              <a:off x="125" y="4830000"/>
              <a:ext cx="50670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3" name="Google Shape;203;p23"/>
          <p:cNvSpPr txBox="1"/>
          <p:nvPr/>
        </p:nvSpPr>
        <p:spPr>
          <a:xfrm>
            <a:off x="713325" y="3510856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4"/>
          <p:cNvGrpSpPr/>
          <p:nvPr/>
        </p:nvGrpSpPr>
        <p:grpSpPr>
          <a:xfrm>
            <a:off x="-11" y="0"/>
            <a:ext cx="9144011" cy="5143500"/>
            <a:chOff x="-11" y="0"/>
            <a:chExt cx="9144011" cy="5143500"/>
          </a:xfrm>
        </p:grpSpPr>
        <p:sp>
          <p:nvSpPr>
            <p:cNvPr id="206" name="Google Shape;206;p24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-11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785375" y="138150"/>
              <a:ext cx="2358600" cy="1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-847200" y="8472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5"/>
          <p:cNvGrpSpPr/>
          <p:nvPr/>
        </p:nvGrpSpPr>
        <p:grpSpPr>
          <a:xfrm rot="10800000">
            <a:off x="-11" y="0"/>
            <a:ext cx="9144011" cy="5143500"/>
            <a:chOff x="-11" y="0"/>
            <a:chExt cx="9144011" cy="5143500"/>
          </a:xfrm>
        </p:grpSpPr>
        <p:sp>
          <p:nvSpPr>
            <p:cNvPr id="212" name="Google Shape;212;p25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-11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6785375" y="138150"/>
              <a:ext cx="2358600" cy="1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5400000">
              <a:off x="-847200" y="8472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0" y="-17975"/>
            <a:ext cx="9143989" cy="5161475"/>
            <a:chOff x="0" y="-17975"/>
            <a:chExt cx="9143989" cy="5161475"/>
          </a:xfrm>
        </p:grpSpPr>
        <p:sp>
          <p:nvSpPr>
            <p:cNvPr id="24" name="Google Shape;24;p4"/>
            <p:cNvSpPr/>
            <p:nvPr/>
          </p:nvSpPr>
          <p:spPr>
            <a:xfrm>
              <a:off x="0" y="47379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5402689" y="-17975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5400000">
              <a:off x="0" y="213450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rot="5400000">
              <a:off x="8029200" y="41625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2376" y="539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633499" y="2221152"/>
            <a:ext cx="3792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722375" y="2221152"/>
            <a:ext cx="3792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722375" y="1733750"/>
            <a:ext cx="3792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633501" y="1733750"/>
            <a:ext cx="3792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-11" y="0"/>
            <a:ext cx="9144011" cy="5143500"/>
            <a:chOff x="-11" y="0"/>
            <a:chExt cx="9144011" cy="51435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7553100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-11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8583300" y="0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rot="5400000">
              <a:off x="-847200" y="8472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0" y="-17975"/>
            <a:ext cx="9143989" cy="5161475"/>
            <a:chOff x="0" y="-17975"/>
            <a:chExt cx="9143989" cy="5161475"/>
          </a:xfrm>
        </p:grpSpPr>
        <p:sp>
          <p:nvSpPr>
            <p:cNvPr id="42" name="Google Shape;42;p6"/>
            <p:cNvSpPr/>
            <p:nvPr/>
          </p:nvSpPr>
          <p:spPr>
            <a:xfrm>
              <a:off x="0" y="47379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5402689" y="-17975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0" y="-17975"/>
              <a:ext cx="5607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 rot="5400000">
              <a:off x="8029200" y="416250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3225" y="1408050"/>
            <a:ext cx="390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13225" y="1980750"/>
            <a:ext cx="39048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4930675" y="539500"/>
            <a:ext cx="3500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" name="Google Shape;50;p7"/>
          <p:cNvGrpSpPr/>
          <p:nvPr/>
        </p:nvGrpSpPr>
        <p:grpSpPr>
          <a:xfrm>
            <a:off x="-11" y="-8250"/>
            <a:ext cx="9144011" cy="5151750"/>
            <a:chOff x="-11" y="-8250"/>
            <a:chExt cx="9144011" cy="5151750"/>
          </a:xfrm>
        </p:grpSpPr>
        <p:sp>
          <p:nvSpPr>
            <p:cNvPr id="51" name="Google Shape;51;p7"/>
            <p:cNvSpPr/>
            <p:nvPr/>
          </p:nvSpPr>
          <p:spPr>
            <a:xfrm rot="10800000" flipH="1">
              <a:off x="-11" y="13815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 rot="5400000" flipH="1">
              <a:off x="-1185311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 flipH="1">
              <a:off x="5402700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 rot="5400000" flipH="1">
              <a:off x="7655700" y="1346250"/>
              <a:ext cx="28428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-11" y="-8250"/>
            <a:ext cx="9144011" cy="5151750"/>
            <a:chOff x="-11" y="-8250"/>
            <a:chExt cx="9144011" cy="5151750"/>
          </a:xfrm>
        </p:grpSpPr>
        <p:sp>
          <p:nvSpPr>
            <p:cNvPr id="58" name="Google Shape;58;p8"/>
            <p:cNvSpPr/>
            <p:nvPr/>
          </p:nvSpPr>
          <p:spPr>
            <a:xfrm rot="10800000" flipH="1">
              <a:off x="-11" y="13815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5400000" flipH="1">
              <a:off x="-1185311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 flipH="1">
              <a:off x="5402700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 rot="5400000" flipH="1">
              <a:off x="7655700" y="1346250"/>
              <a:ext cx="28428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-11" y="-8250"/>
            <a:ext cx="9144011" cy="5151750"/>
            <a:chOff x="-11" y="-8250"/>
            <a:chExt cx="9144011" cy="5151750"/>
          </a:xfrm>
        </p:grpSpPr>
        <p:sp>
          <p:nvSpPr>
            <p:cNvPr id="66" name="Google Shape;66;p9"/>
            <p:cNvSpPr/>
            <p:nvPr/>
          </p:nvSpPr>
          <p:spPr>
            <a:xfrm rot="10800000" flipH="1">
              <a:off x="-11" y="138150"/>
              <a:ext cx="18282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 rot="5400000" flipH="1">
              <a:off x="-1185311" y="3552600"/>
              <a:ext cx="2776200" cy="40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 flipH="1">
              <a:off x="5402700" y="4876200"/>
              <a:ext cx="3741300" cy="26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 rot="5400000" flipH="1">
              <a:off x="7655700" y="1346250"/>
              <a:ext cx="2842800" cy="1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-22375" y="0"/>
            <a:ext cx="9166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ctrTitle"/>
          </p:nvPr>
        </p:nvSpPr>
        <p:spPr>
          <a:xfrm>
            <a:off x="713275" y="1766026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400" dirty="0"/>
              <a:t>EMCC Production </a:t>
            </a:r>
            <a:br>
              <a:rPr lang="en-US" sz="4400" dirty="0"/>
            </a:br>
            <a:r>
              <a:rPr lang="en-US" sz="4400" dirty="0"/>
              <a:t>Scheduling System</a:t>
            </a:r>
            <a:endParaRPr lang="en" sz="44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1"/>
          </p:nvPr>
        </p:nvSpPr>
        <p:spPr>
          <a:xfrm>
            <a:off x="713300" y="3138900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/>
              <a:t>Final Presentation</a:t>
            </a:r>
            <a:endParaRPr lang="en-US"/>
          </a:p>
        </p:txBody>
      </p:sp>
      <p:sp>
        <p:nvSpPr>
          <p:cNvPr id="240" name="Google Shape;240;p35"/>
          <p:cNvSpPr/>
          <p:nvPr/>
        </p:nvSpPr>
        <p:spPr>
          <a:xfrm>
            <a:off x="4460700" y="0"/>
            <a:ext cx="1740600" cy="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5402689" y="4876200"/>
            <a:ext cx="37413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0" y="917475"/>
            <a:ext cx="24537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5"/>
          <p:cNvSpPr/>
          <p:nvPr/>
        </p:nvSpPr>
        <p:spPr>
          <a:xfrm rot="5400000">
            <a:off x="8418900" y="457500"/>
            <a:ext cx="1048800" cy="13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0" y="4737900"/>
            <a:ext cx="713400" cy="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Initial Data Analysis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6C2EA52-7CBA-8614-11FF-747E9E360F3E}"/>
              </a:ext>
            </a:extLst>
          </p:cNvPr>
          <p:cNvSpPr txBox="1"/>
          <p:nvPr/>
        </p:nvSpPr>
        <p:spPr>
          <a:xfrm>
            <a:off x="720000" y="1437055"/>
            <a:ext cx="235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65594F"/>
                </a:solidFill>
              </a:rPr>
              <a:t>About Data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98D4726-AAE4-9985-F027-8EC240E7A667}"/>
              </a:ext>
            </a:extLst>
          </p:cNvPr>
          <p:cNvSpPr txBox="1"/>
          <p:nvPr/>
        </p:nvSpPr>
        <p:spPr>
          <a:xfrm>
            <a:off x="562253" y="1852662"/>
            <a:ext cx="400694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en-US" sz="1600" u="sng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original dataset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contained data except for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stator_data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and armature datasets.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Later,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stator_data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and armature datasets received.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The data received contains records only for 1.5 years.</a:t>
            </a:r>
          </a:p>
        </p:txBody>
      </p:sp>
      <p:pic>
        <p:nvPicPr>
          <p:cNvPr id="16" name="Picture 15" descr="A pile of wooden blocks with letters on them&#10;&#10;Description automatically generated">
            <a:extLst>
              <a:ext uri="{FF2B5EF4-FFF2-40B4-BE49-F238E27FC236}">
                <a16:creationId xmlns:a16="http://schemas.microsoft.com/office/drawing/2014/main" id="{AD9BEBE0-DB30-6E66-C9C3-E37DF62F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225" y="1288301"/>
            <a:ext cx="3362325" cy="334327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0429DF4-B316-01CE-244E-0D561F50B3B2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2440310" y="1818950"/>
            <a:ext cx="5471027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Development</a:t>
            </a:r>
            <a:r>
              <a:rPr lang="en" sz="4800" b="1">
                <a:solidFill>
                  <a:srgbClr val="202A41"/>
                </a:solidFill>
              </a:rPr>
              <a:t> </a:t>
            </a:r>
            <a:r>
              <a:rPr lang="en" sz="4000"/>
              <a:t>Phase</a:t>
            </a:r>
            <a:endParaRPr lang="en-US" sz="4000"/>
          </a:p>
        </p:txBody>
      </p:sp>
      <p:sp>
        <p:nvSpPr>
          <p:cNvPr id="359" name="Google Shape;359;p46"/>
          <p:cNvSpPr/>
          <p:nvPr/>
        </p:nvSpPr>
        <p:spPr>
          <a:xfrm rot="10800000" flipH="1">
            <a:off x="4" y="539500"/>
            <a:ext cx="52917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6"/>
          <p:cNvSpPr/>
          <p:nvPr/>
        </p:nvSpPr>
        <p:spPr>
          <a:xfrm rot="10800000" flipH="1">
            <a:off x="4505625" y="4604000"/>
            <a:ext cx="4638300" cy="1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85;p39">
            <a:extLst>
              <a:ext uri="{FF2B5EF4-FFF2-40B4-BE49-F238E27FC236}">
                <a16:creationId xmlns:a16="http://schemas.microsoft.com/office/drawing/2014/main" id="{811CB7C1-0CB4-F3B9-D056-34CA844B447F}"/>
              </a:ext>
            </a:extLst>
          </p:cNvPr>
          <p:cNvSpPr txBox="1">
            <a:spLocks/>
          </p:cNvSpPr>
          <p:nvPr/>
        </p:nvSpPr>
        <p:spPr>
          <a:xfrm>
            <a:off x="1555737" y="2030431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06</a:t>
            </a:r>
            <a:endParaRPr lang="en-US" sz="3000" b="1">
              <a:solidFill>
                <a:srgbClr val="FFFFFF"/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6A7D2CF-D9E8-D7D6-ED1A-09FA38A42AC3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79738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716550" y="2728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Data Cleansing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903982D-6E84-8077-9742-A83A23991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13047"/>
              </p:ext>
            </p:extLst>
          </p:nvPr>
        </p:nvGraphicFramePr>
        <p:xfrm>
          <a:off x="1719892" y="901529"/>
          <a:ext cx="5704216" cy="403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22" name="Footer Placeholder 5">
            <a:extLst>
              <a:ext uri="{FF2B5EF4-FFF2-40B4-BE49-F238E27FC236}">
                <a16:creationId xmlns:a16="http://schemas.microsoft.com/office/drawing/2014/main" id="{D73B6467-361B-CA95-E901-8B5B17ADBDF3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CE08-2324-24D8-C30B-46BFAB0F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CAC8A-7FC7-3846-2760-780629E1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4" y="1237252"/>
            <a:ext cx="4036894" cy="184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51D-3710-620B-60D4-ADC31512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03" y="2775452"/>
            <a:ext cx="4021691" cy="1843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022216-C828-D67C-D607-B1E33F994D13}"/>
              </a:ext>
            </a:extLst>
          </p:cNvPr>
          <p:cNvSpPr txBox="1">
            <a:spLocks/>
          </p:cNvSpPr>
          <p:nvPr/>
        </p:nvSpPr>
        <p:spPr>
          <a:xfrm>
            <a:off x="4649724" y="1450895"/>
            <a:ext cx="3694636" cy="147489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Coil dataset – Before data cleansing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871136-C1B0-72B0-9D82-0A40965B28FA}"/>
              </a:ext>
            </a:extLst>
          </p:cNvPr>
          <p:cNvSpPr txBox="1">
            <a:spLocks/>
          </p:cNvSpPr>
          <p:nvPr/>
        </p:nvSpPr>
        <p:spPr>
          <a:xfrm>
            <a:off x="953225" y="3479447"/>
            <a:ext cx="3694636" cy="14748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Coil dataset – After data cleansing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2626683-19DB-BA54-EDF1-C7792C8E90CF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93258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C2C9-BCBC-CA63-0851-0EF17B95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E2431-B4AF-6F18-D1DB-3161FE7DFBFF}"/>
              </a:ext>
            </a:extLst>
          </p:cNvPr>
          <p:cNvSpPr txBox="1"/>
          <p:nvPr/>
        </p:nvSpPr>
        <p:spPr>
          <a:xfrm>
            <a:off x="390525" y="1628775"/>
            <a:ext cx="2919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Downtime table before cleansing null values</a:t>
            </a:r>
          </a:p>
        </p:txBody>
      </p: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837E0-D2F3-DE5C-E67B-15ACBCC2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7" y="1262063"/>
            <a:ext cx="3846454" cy="1607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CED4D9-8115-0F67-D5E5-84D8EE55EF21}"/>
              </a:ext>
            </a:extLst>
          </p:cNvPr>
          <p:cNvSpPr txBox="1"/>
          <p:nvPr/>
        </p:nvSpPr>
        <p:spPr>
          <a:xfrm>
            <a:off x="5590761" y="646457"/>
            <a:ext cx="26334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Downtime table After cleansing null values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AE4B57A-DE23-A070-EF21-405BDE3F7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1"/>
          <a:stretch/>
        </p:blipFill>
        <p:spPr>
          <a:xfrm>
            <a:off x="552450" y="2347913"/>
            <a:ext cx="3605214" cy="2009775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E96EA4-5732-C6E1-223C-BF874366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143251"/>
            <a:ext cx="3854882" cy="1656362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DD8452B1-EA5B-89C1-E2DD-0373593F1DC6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402879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7E2C-364F-E9D0-C619-67387E91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08EB7BF-3AD6-BA10-C068-BB9C87A630A3}"/>
              </a:ext>
            </a:extLst>
          </p:cNvPr>
          <p:cNvSpPr txBox="1"/>
          <p:nvPr/>
        </p:nvSpPr>
        <p:spPr>
          <a:xfrm>
            <a:off x="4790148" y="1285537"/>
            <a:ext cx="3640334" cy="807913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Hand Tape has the highest downtime followed by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GroundWall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Taping and Forming.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4BD16B48-72FC-9034-7ED6-298E9A67C1CD}"/>
              </a:ext>
            </a:extLst>
          </p:cNvPr>
          <p:cNvSpPr>
            <a:spLocks noGrp="1"/>
          </p:cNvSpPr>
          <p:nvPr/>
        </p:nvSpPr>
        <p:spPr>
          <a:xfrm>
            <a:off x="442528" y="3593149"/>
            <a:ext cx="4058417" cy="124008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The duration of system downtime has shown a significant reduction since July 2023, and has remained consistently low thereafter.</a:t>
            </a:r>
          </a:p>
          <a:p>
            <a:endParaRPr lang="en-US" sz="1200" b="1">
              <a:solidFill>
                <a:srgbClr val="0D0D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solidFill>
                <a:srgbClr val="0D0D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83722079-AE92-96E3-FC4C-1DE3A10F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86" y="2571750"/>
            <a:ext cx="3867152" cy="2233611"/>
          </a:xfrm>
          <a:prstGeom prst="rect">
            <a:avLst/>
          </a:prstGeom>
        </p:spPr>
      </p:pic>
      <p:pic>
        <p:nvPicPr>
          <p:cNvPr id="7" name="Picture 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BCA8B17-984E-96E7-6327-3A3416CC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285874"/>
            <a:ext cx="4400551" cy="2133601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B43F16F-4570-1C86-9C82-076980B6CF81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69720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82880-FC52-17E3-35F5-37D0B1561B9B}"/>
              </a:ext>
            </a:extLst>
          </p:cNvPr>
          <p:cNvSpPr txBox="1"/>
          <p:nvPr/>
        </p:nvSpPr>
        <p:spPr>
          <a:xfrm>
            <a:off x="969064" y="1465400"/>
            <a:ext cx="67602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Predict "</a:t>
            </a:r>
            <a:r>
              <a:rPr lang="en-US" sz="1600" dirty="0" err="1"/>
              <a:t>Cycle_Time</a:t>
            </a:r>
            <a:r>
              <a:rPr lang="en-US" sz="1600" dirty="0"/>
              <a:t>" based on product features:</a:t>
            </a:r>
          </a:p>
          <a:p>
            <a:endParaRPr lang="en-US" sz="1600"/>
          </a:p>
          <a:p>
            <a:pPr marL="342900" indent="-342900">
              <a:buChar char="•"/>
            </a:pPr>
            <a:r>
              <a:rPr lang="en-US" sz="1600" dirty="0" err="1"/>
              <a:t>Coil_type</a:t>
            </a:r>
            <a:r>
              <a:rPr lang="en-US" sz="1600" dirty="0"/>
              <a:t>: (actual=0,setup=2),</a:t>
            </a:r>
          </a:p>
          <a:p>
            <a:pPr marL="342900" indent="-342900">
              <a:buChar char="•"/>
            </a:pPr>
            <a:r>
              <a:rPr lang="en-US" sz="1600" dirty="0"/>
              <a:t>Number of turns </a:t>
            </a:r>
          </a:p>
          <a:p>
            <a:pPr marL="342900" indent="-342900">
              <a:buChar char="•"/>
            </a:pPr>
            <a:r>
              <a:rPr lang="en-US" sz="1600" dirty="0"/>
              <a:t>lead-type</a:t>
            </a:r>
          </a:p>
          <a:p>
            <a:pPr marL="342900" indent="-342900">
              <a:buChar char="•"/>
            </a:pPr>
            <a:r>
              <a:rPr lang="en-US" sz="1600" dirty="0"/>
              <a:t>Type of operation.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A83E95A-CBFA-5DC6-6F96-DD843A02B231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94235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Comparisons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23414E-5402-4265-DDA5-3EC887A8B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1"/>
          <a:stretch/>
        </p:blipFill>
        <p:spPr>
          <a:xfrm>
            <a:off x="720000" y="1342231"/>
            <a:ext cx="3852000" cy="3030538"/>
          </a:xfrm>
          <a:prstGeom prst="rect">
            <a:avLst/>
          </a:prstGeom>
        </p:spPr>
      </p:pic>
      <p:pic>
        <p:nvPicPr>
          <p:cNvPr id="3" name="Picture 2" descr="A graph with yellow squares&#10;&#10;Description automatically generated">
            <a:extLst>
              <a:ext uri="{FF2B5EF4-FFF2-40B4-BE49-F238E27FC236}">
                <a16:creationId xmlns:a16="http://schemas.microsoft.com/office/drawing/2014/main" id="{AF8479FE-618B-BF1A-7C80-966B9D91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5" y="2571750"/>
            <a:ext cx="4010025" cy="2143126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41B0B2C-C66D-653E-AED0-2ED54C6684A0}"/>
              </a:ext>
            </a:extLst>
          </p:cNvPr>
          <p:cNvSpPr txBox="1">
            <a:spLocks/>
          </p:cNvSpPr>
          <p:nvPr/>
        </p:nvSpPr>
        <p:spPr>
          <a:xfrm>
            <a:off x="3028950" y="4810395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17867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 Model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44229C-AEC7-80AE-090F-B7C91BFF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8" y="1377949"/>
            <a:ext cx="4703822" cy="3332443"/>
          </a:xfrm>
          <a:prstGeom prst="rect">
            <a:avLst/>
          </a:prstGeom>
        </p:spPr>
      </p:pic>
      <p:pic>
        <p:nvPicPr>
          <p:cNvPr id="8" name="Picture 7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4D40AE1E-0166-D322-805E-3529F64D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8" r="13628" b="-1226"/>
          <a:stretch/>
        </p:blipFill>
        <p:spPr>
          <a:xfrm>
            <a:off x="5286702" y="3498849"/>
            <a:ext cx="3742997" cy="678143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DEE556D-FBFA-35F6-311F-05F4C46B2D8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977401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SVR Model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396E2F5-A90D-60DA-33C5-4B0F5B90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7" y="1321501"/>
            <a:ext cx="5291137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AF1F2-CB80-B171-DC05-D3DFB81267FE}"/>
              </a:ext>
            </a:extLst>
          </p:cNvPr>
          <p:cNvSpPr txBox="1"/>
          <p:nvPr/>
        </p:nvSpPr>
        <p:spPr>
          <a:xfrm>
            <a:off x="5771114" y="3178589"/>
            <a:ext cx="36526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R-squared (R2) Score (SVR): </a:t>
            </a:r>
            <a:r>
              <a:rPr lang="en-US" sz="1600"/>
              <a:t>0.31137994463275553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05BF8-7D81-7259-756A-C879BCCAC36F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4613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2"/>
          </p:nvPr>
        </p:nvSpPr>
        <p:spPr>
          <a:xfrm>
            <a:off x="730783" y="2106385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1565188" y="2106382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Project Status</a:t>
            </a:r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 idx="3"/>
          </p:nvPr>
        </p:nvSpPr>
        <p:spPr>
          <a:xfrm>
            <a:off x="4660040" y="2106385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4"/>
          </p:nvPr>
        </p:nvSpPr>
        <p:spPr>
          <a:xfrm>
            <a:off x="5494448" y="2106382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Communication</a:t>
            </a:r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 idx="5"/>
          </p:nvPr>
        </p:nvSpPr>
        <p:spPr>
          <a:xfrm>
            <a:off x="720000" y="2757529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6"/>
          </p:nvPr>
        </p:nvSpPr>
        <p:spPr>
          <a:xfrm>
            <a:off x="1554405" y="2757528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Implementation Plan</a:t>
            </a:r>
            <a:endParaRPr sz="200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7"/>
          </p:nvPr>
        </p:nvSpPr>
        <p:spPr>
          <a:xfrm>
            <a:off x="4649257" y="2757529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8"/>
          </p:nvPr>
        </p:nvSpPr>
        <p:spPr>
          <a:xfrm>
            <a:off x="5483665" y="2757528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Challenges</a:t>
            </a:r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 idx="9"/>
          </p:nvPr>
        </p:nvSpPr>
        <p:spPr>
          <a:xfrm>
            <a:off x="720000" y="3473373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subTitle" idx="13"/>
          </p:nvPr>
        </p:nvSpPr>
        <p:spPr>
          <a:xfrm>
            <a:off x="1554405" y="3473372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Requirements Phase</a:t>
            </a:r>
            <a:endParaRPr sz="2000"/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14"/>
          </p:nvPr>
        </p:nvSpPr>
        <p:spPr>
          <a:xfrm>
            <a:off x="4649257" y="3473373"/>
            <a:ext cx="834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5"/>
          </p:nvPr>
        </p:nvSpPr>
        <p:spPr>
          <a:xfrm>
            <a:off x="5483665" y="3473372"/>
            <a:ext cx="294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Project Cost</a:t>
            </a:r>
          </a:p>
        </p:txBody>
      </p:sp>
      <p:sp>
        <p:nvSpPr>
          <p:cNvPr id="3" name="Google Shape;267;p37">
            <a:extLst>
              <a:ext uri="{FF2B5EF4-FFF2-40B4-BE49-F238E27FC236}">
                <a16:creationId xmlns:a16="http://schemas.microsoft.com/office/drawing/2014/main" id="{1C094738-E8BB-9E50-0E67-E7BAFF25B92C}"/>
              </a:ext>
            </a:extLst>
          </p:cNvPr>
          <p:cNvSpPr txBox="1">
            <a:spLocks/>
          </p:cNvSpPr>
          <p:nvPr/>
        </p:nvSpPr>
        <p:spPr>
          <a:xfrm>
            <a:off x="743004" y="4121792"/>
            <a:ext cx="8343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5" name="Google Shape;268;p37">
            <a:extLst>
              <a:ext uri="{FF2B5EF4-FFF2-40B4-BE49-F238E27FC236}">
                <a16:creationId xmlns:a16="http://schemas.microsoft.com/office/drawing/2014/main" id="{D17206CC-78FE-494F-1C88-DBDF04C6C811}"/>
              </a:ext>
            </a:extLst>
          </p:cNvPr>
          <p:cNvSpPr txBox="1">
            <a:spLocks/>
          </p:cNvSpPr>
          <p:nvPr/>
        </p:nvSpPr>
        <p:spPr>
          <a:xfrm>
            <a:off x="1577409" y="4121791"/>
            <a:ext cx="29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pPr marL="0" indent="0"/>
            <a:r>
              <a:rPr lang="en-US" sz="2000"/>
              <a:t>Design Phase</a:t>
            </a:r>
          </a:p>
        </p:txBody>
      </p:sp>
      <p:sp>
        <p:nvSpPr>
          <p:cNvPr id="6" name="Google Shape;267;p37">
            <a:extLst>
              <a:ext uri="{FF2B5EF4-FFF2-40B4-BE49-F238E27FC236}">
                <a16:creationId xmlns:a16="http://schemas.microsoft.com/office/drawing/2014/main" id="{533FDFCB-C897-5ED1-A7CB-22B374FDF1F0}"/>
              </a:ext>
            </a:extLst>
          </p:cNvPr>
          <p:cNvSpPr txBox="1">
            <a:spLocks/>
          </p:cNvSpPr>
          <p:nvPr/>
        </p:nvSpPr>
        <p:spPr>
          <a:xfrm>
            <a:off x="4646457" y="4143358"/>
            <a:ext cx="8343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/>
              <a:t>10</a:t>
            </a:r>
          </a:p>
        </p:txBody>
      </p:sp>
      <p:sp>
        <p:nvSpPr>
          <p:cNvPr id="7" name="Google Shape;268;p37">
            <a:extLst>
              <a:ext uri="{FF2B5EF4-FFF2-40B4-BE49-F238E27FC236}">
                <a16:creationId xmlns:a16="http://schemas.microsoft.com/office/drawing/2014/main" id="{003186C9-AE2A-0DEC-159B-FC71070B30A2}"/>
              </a:ext>
            </a:extLst>
          </p:cNvPr>
          <p:cNvSpPr txBox="1">
            <a:spLocks/>
          </p:cNvSpPr>
          <p:nvPr/>
        </p:nvSpPr>
        <p:spPr>
          <a:xfrm>
            <a:off x="5459296" y="4143357"/>
            <a:ext cx="29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pPr marL="0" indent="0"/>
            <a:r>
              <a:rPr lang="en-US" sz="2000" dirty="0"/>
              <a:t>Conclusion &amp; Recommendations</a:t>
            </a:r>
          </a:p>
        </p:txBody>
      </p:sp>
      <p:sp>
        <p:nvSpPr>
          <p:cNvPr id="8" name="Google Shape;267;p37">
            <a:extLst>
              <a:ext uri="{FF2B5EF4-FFF2-40B4-BE49-F238E27FC236}">
                <a16:creationId xmlns:a16="http://schemas.microsoft.com/office/drawing/2014/main" id="{E7D8DD25-EA3B-B867-27E8-CC6DD75CC70C}"/>
              </a:ext>
            </a:extLst>
          </p:cNvPr>
          <p:cNvSpPr txBox="1">
            <a:spLocks/>
          </p:cNvSpPr>
          <p:nvPr/>
        </p:nvSpPr>
        <p:spPr>
          <a:xfrm>
            <a:off x="732220" y="1501518"/>
            <a:ext cx="8343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9" name="Google Shape;268;p37">
            <a:extLst>
              <a:ext uri="{FF2B5EF4-FFF2-40B4-BE49-F238E27FC236}">
                <a16:creationId xmlns:a16="http://schemas.microsoft.com/office/drawing/2014/main" id="{28035559-275D-D791-E23A-6F3C44B0E0E8}"/>
              </a:ext>
            </a:extLst>
          </p:cNvPr>
          <p:cNvSpPr txBox="1">
            <a:spLocks/>
          </p:cNvSpPr>
          <p:nvPr/>
        </p:nvSpPr>
        <p:spPr>
          <a:xfrm>
            <a:off x="1545059" y="1501517"/>
            <a:ext cx="29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pPr marL="0" indent="0"/>
            <a:r>
              <a:rPr lang="en" sz="2000"/>
              <a:t>About the Project</a:t>
            </a:r>
            <a:endParaRPr lang="en-US" sz="2000"/>
          </a:p>
        </p:txBody>
      </p:sp>
      <p:sp>
        <p:nvSpPr>
          <p:cNvPr id="10" name="Google Shape;267;p37">
            <a:extLst>
              <a:ext uri="{FF2B5EF4-FFF2-40B4-BE49-F238E27FC236}">
                <a16:creationId xmlns:a16="http://schemas.microsoft.com/office/drawing/2014/main" id="{04DE9461-1517-EBCA-B69D-5CD1C839491A}"/>
              </a:ext>
            </a:extLst>
          </p:cNvPr>
          <p:cNvSpPr txBox="1">
            <a:spLocks/>
          </p:cNvSpPr>
          <p:nvPr/>
        </p:nvSpPr>
        <p:spPr>
          <a:xfrm>
            <a:off x="4668022" y="1469169"/>
            <a:ext cx="8343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11" name="Google Shape;268;p37">
            <a:extLst>
              <a:ext uri="{FF2B5EF4-FFF2-40B4-BE49-F238E27FC236}">
                <a16:creationId xmlns:a16="http://schemas.microsoft.com/office/drawing/2014/main" id="{D994C9BD-ACDE-165D-7EC5-C3CF92C3FD80}"/>
              </a:ext>
            </a:extLst>
          </p:cNvPr>
          <p:cNvSpPr txBox="1">
            <a:spLocks/>
          </p:cNvSpPr>
          <p:nvPr/>
        </p:nvSpPr>
        <p:spPr>
          <a:xfrm>
            <a:off x="5459295" y="1469168"/>
            <a:ext cx="29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pPr marL="0" indent="0"/>
            <a:r>
              <a:rPr lang="en-US" sz="2000"/>
              <a:t>Development Phase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52D0E37-B214-AC97-F16E-366B9E982CDF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Model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FE2AB7-5B62-ED4B-3CE8-8B3E0DE4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0" y="1252538"/>
            <a:ext cx="4123950" cy="2504858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3F1A59E-792A-740C-27EE-D86B76D0B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t="-2913" r="22021" b="4580"/>
          <a:stretch/>
        </p:blipFill>
        <p:spPr>
          <a:xfrm>
            <a:off x="311151" y="3835867"/>
            <a:ext cx="4222316" cy="88527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8809595-EFBF-739D-4DA4-6BF631E61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2"/>
          <a:stretch/>
        </p:blipFill>
        <p:spPr>
          <a:xfrm>
            <a:off x="4873625" y="1240088"/>
            <a:ext cx="3705224" cy="3363912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098DBC9-675B-9CF1-0074-E567360E729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259300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62" y="363288"/>
            <a:ext cx="8196675" cy="748912"/>
          </a:xfrm>
        </p:spPr>
        <p:txBody>
          <a:bodyPr/>
          <a:lstStyle/>
          <a:p>
            <a:r>
              <a:rPr lang="en-US"/>
              <a:t>Hyperparameter Tuning, Grid Search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DBC69D-7F72-CA10-9B7F-E39558BC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38377"/>
            <a:ext cx="6175375" cy="221860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64C382E-1CD0-5662-6BA9-BD4A925B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" t="6019" b="532"/>
          <a:stretch/>
        </p:blipFill>
        <p:spPr>
          <a:xfrm>
            <a:off x="2041525" y="3431323"/>
            <a:ext cx="6759582" cy="1368289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5E602FC-3F22-4FF0-3C75-0CE09678FF3A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061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37" y="539500"/>
            <a:ext cx="7710900" cy="572700"/>
          </a:xfrm>
        </p:spPr>
        <p:txBody>
          <a:bodyPr/>
          <a:lstStyle/>
          <a:p>
            <a:r>
              <a:rPr lang="en-US"/>
              <a:t>Gradient Boosting Regressor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B002EC-6EE5-4133-CBAB-36989CFE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3" y="1266826"/>
            <a:ext cx="5691187" cy="316738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A8FEF32-1EA2-6DC1-4BD2-454E216D735D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98327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37" y="539500"/>
            <a:ext cx="7710900" cy="572700"/>
          </a:xfrm>
        </p:spPr>
        <p:txBody>
          <a:bodyPr/>
          <a:lstStyle/>
          <a:p>
            <a:r>
              <a:rPr lang="en-US"/>
              <a:t>Final Regression Model 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93CFD2-5BFC-B236-322C-7B69D583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1" y="1339850"/>
            <a:ext cx="6711950" cy="296613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0BE2F8B-2506-112F-42E4-4A8669F7193D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83921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C73-BB0F-B9E5-076A-E661DCFD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37" y="539500"/>
            <a:ext cx="7710900" cy="572700"/>
          </a:xfrm>
        </p:spPr>
        <p:txBody>
          <a:bodyPr/>
          <a:lstStyle/>
          <a:p>
            <a:r>
              <a:rPr lang="en-US"/>
              <a:t>Top 5 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9EB50-FB79-CFC9-50E4-74E7EFB5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371601"/>
            <a:ext cx="5627687" cy="3060450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74C841A-1FF5-4B07-ACB6-E8FB97C7B66B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29954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B6B1-8CAC-9C89-DBF9-0D96DADB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Phase Tasks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6DBC7E7-093C-4A5B-26FC-CF80A70DF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771402"/>
              </p:ext>
            </p:extLst>
          </p:nvPr>
        </p:nvGraphicFramePr>
        <p:xfrm>
          <a:off x="898309" y="1302193"/>
          <a:ext cx="6861391" cy="3771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BB444ED2-715B-F76B-0CBE-B3357811EC12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655782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FB93-C090-F7FD-2CC9-6C422DDB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</a:t>
            </a:r>
            <a:r>
              <a:rPr lang="en-US" err="1"/>
              <a:t>Cntd</a:t>
            </a:r>
            <a:r>
              <a:rPr lang="en-US"/>
              <a:t>.</a:t>
            </a:r>
          </a:p>
        </p:txBody>
      </p:sp>
      <p:pic>
        <p:nvPicPr>
          <p:cNvPr id="3" name="Picture 2" descr="A graph with blue lines and a black background&#10;&#10;Description automatically generated">
            <a:extLst>
              <a:ext uri="{FF2B5EF4-FFF2-40B4-BE49-F238E27FC236}">
                <a16:creationId xmlns:a16="http://schemas.microsoft.com/office/drawing/2014/main" id="{66C4F2B3-EEA5-82AF-5C60-BC29450D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1" y="1173282"/>
            <a:ext cx="3864188" cy="2338268"/>
          </a:xfrm>
          <a:prstGeom prst="rect">
            <a:avLst/>
          </a:prstGeom>
        </p:spPr>
      </p:pic>
      <p:pic>
        <p:nvPicPr>
          <p:cNvPr id="4" name="Picture 3" descr="A blue and white rectangle with black border&#10;&#10;Description automatically generated">
            <a:extLst>
              <a:ext uri="{FF2B5EF4-FFF2-40B4-BE49-F238E27FC236}">
                <a16:creationId xmlns:a16="http://schemas.microsoft.com/office/drawing/2014/main" id="{4F1FF07B-1DA0-D03A-6EC8-EED5F151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67" y="2341981"/>
            <a:ext cx="4220833" cy="212335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9A246042-FAB0-4713-E0F6-999072D50EE6}"/>
              </a:ext>
            </a:extLst>
          </p:cNvPr>
          <p:cNvSpPr txBox="1"/>
          <p:nvPr/>
        </p:nvSpPr>
        <p:spPr>
          <a:xfrm>
            <a:off x="4596569" y="1172558"/>
            <a:ext cx="3877463" cy="1054135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'Shift Break' is the most frequent cause, followed by 'Washroom' and 'Equipment Failure', and 'Reel Change' being the least frequent reason.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C81A13B-7025-8940-959B-5ACE48CC0EAC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1CC72-9063-964C-CC4A-0D15EF871958}"/>
              </a:ext>
            </a:extLst>
          </p:cNvPr>
          <p:cNvSpPr txBox="1"/>
          <p:nvPr/>
        </p:nvSpPr>
        <p:spPr>
          <a:xfrm>
            <a:off x="332117" y="3615546"/>
            <a:ext cx="38646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'Hand Tape' and 'Ground Wall Taping' are the operation groups experiencing the highest total downtime, with 'Hand Tape' leading significantly in accumulated downtime.</a:t>
            </a:r>
          </a:p>
        </p:txBody>
      </p:sp>
    </p:spTree>
    <p:extLst>
      <p:ext uri="{BB962C8B-B14F-4D97-AF65-F5344CB8AC3E}">
        <p14:creationId xmlns:p14="http://schemas.microsoft.com/office/powerpoint/2010/main" val="18508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6D83-4E64-AF39-BEA9-6BE5621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Cntd.</a:t>
            </a:r>
          </a:p>
        </p:txBody>
      </p:sp>
      <p:pic>
        <p:nvPicPr>
          <p:cNvPr id="11" name="Content Placeholder 5" descr="A graph of a distribution of turns&#10;&#10;Description automatically generated">
            <a:extLst>
              <a:ext uri="{FF2B5EF4-FFF2-40B4-BE49-F238E27FC236}">
                <a16:creationId xmlns:a16="http://schemas.microsoft.com/office/drawing/2014/main" id="{2AE6A694-937C-511B-96F5-23A181F5FBB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9" y="1408685"/>
            <a:ext cx="3602382" cy="191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A bar graph with blue and green squares&#10;&#10;Description automatically generated">
            <a:extLst>
              <a:ext uri="{FF2B5EF4-FFF2-40B4-BE49-F238E27FC236}">
                <a16:creationId xmlns:a16="http://schemas.microsoft.com/office/drawing/2014/main" id="{94BD0FCD-0F5A-B248-D554-20506756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03" y="2364814"/>
            <a:ext cx="3275719" cy="244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3555ED4E-55EB-3E91-E0DC-905A6634B8AE}"/>
              </a:ext>
            </a:extLst>
          </p:cNvPr>
          <p:cNvSpPr txBox="1"/>
          <p:nvPr/>
        </p:nvSpPr>
        <p:spPr>
          <a:xfrm>
            <a:off x="300910" y="3453181"/>
            <a:ext cx="4597498" cy="1054135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Coils between 5 to 7 turns are the most common, with around 12,000 instances, whereas coils with 15 or more turns are significantly less frequent.​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1BBA9D4-1D8F-49E7-D28A-46E29BC2658C}"/>
              </a:ext>
            </a:extLst>
          </p:cNvPr>
          <p:cNvSpPr txBox="1"/>
          <p:nvPr/>
        </p:nvSpPr>
        <p:spPr>
          <a:xfrm>
            <a:off x="4076798" y="1408685"/>
            <a:ext cx="4497796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Majority of the sessions have been executed during the daytime compared to Afternoon and Night sessions.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5348C0-D121-F028-6521-CDEE746E4DA3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40481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41D-7E00-3838-A7FB-CD24CFAD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Models: Downtime Category Prediction</a:t>
            </a:r>
          </a:p>
          <a:p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B6A8DDF-62FC-2B6B-2797-EAAA7C3F6F67}"/>
              </a:ext>
            </a:extLst>
          </p:cNvPr>
          <p:cNvSpPr txBox="1"/>
          <p:nvPr/>
        </p:nvSpPr>
        <p:spPr>
          <a:xfrm>
            <a:off x="722337" y="2079670"/>
            <a:ext cx="7486477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just"/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The three classes of downtime:</a:t>
            </a:r>
          </a:p>
          <a:p>
            <a:pPr marL="285750" lvl="2" indent="-285750" algn="just"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0 - Low downtime (15 minutes to 1 hour).</a:t>
            </a:r>
          </a:p>
          <a:p>
            <a:pPr marL="285750" lvl="2" indent="-285750" algn="just"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1 - Medium downtime that lasts anywhere between 1 hour and 24 hours.</a:t>
            </a:r>
          </a:p>
          <a:p>
            <a:pPr marL="285750" lvl="2" indent="-285750" algn="just"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2 - Long downtimes that can last from 24 hours to sometimes even several days.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FB8A3F-44B2-EA92-463C-1D86A5F8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4" y="3407663"/>
            <a:ext cx="6480594" cy="14228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9DAC5C5-B595-9AC1-8A52-50880B55EDBA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35178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2F31077-F53A-6CD0-9B0C-324C37DA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39" y="3174701"/>
            <a:ext cx="3619500" cy="161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15838-E8AB-11B7-7323-202B4A71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Comparisons</a:t>
            </a:r>
          </a:p>
        </p:txBody>
      </p: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08675B-7FE2-59D3-1B5B-3BD9481A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71" y="1322648"/>
            <a:ext cx="5054629" cy="3322787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238B17-BCB0-783A-B1E9-2E34CB42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11" y="1536400"/>
            <a:ext cx="3255933" cy="1024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15D7C6-401A-4F2B-357B-CBE7CAB7D6DD}"/>
              </a:ext>
            </a:extLst>
          </p:cNvPr>
          <p:cNvSpPr/>
          <p:nvPr/>
        </p:nvSpPr>
        <p:spPr>
          <a:xfrm>
            <a:off x="5824268" y="3986362"/>
            <a:ext cx="3030028" cy="215660"/>
          </a:xfrm>
          <a:prstGeom prst="rect">
            <a:avLst/>
          </a:prstGeom>
          <a:noFill/>
          <a:ln>
            <a:solidFill>
              <a:srgbClr val="4B3F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3C023D5-0941-4317-AF3F-FBF009172733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88825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 descr="A group of red swingers on a shelf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5770" r="25770"/>
          <a:stretch/>
        </p:blipFill>
        <p:spPr>
          <a:xfrm>
            <a:off x="4930675" y="539500"/>
            <a:ext cx="3500099" cy="4064400"/>
          </a:xfrm>
          <a:prstGeom prst="rect">
            <a:avLst/>
          </a:prstGeom>
        </p:spPr>
      </p:pic>
      <p:sp>
        <p:nvSpPr>
          <p:cNvPr id="277" name="Google Shape;277;p38"/>
          <p:cNvSpPr txBox="1">
            <a:spLocks noGrp="1"/>
          </p:cNvSpPr>
          <p:nvPr>
            <p:ph type="subTitle" idx="1"/>
          </p:nvPr>
        </p:nvSpPr>
        <p:spPr>
          <a:xfrm>
            <a:off x="713225" y="1980750"/>
            <a:ext cx="39048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EMCC – Electric Motor Coil company is a reputed coil manufacturer in Canada.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EMCC would like to develop a Production Scheduling module to their ERP system to aid with scheduling work orders based on a number of factors/constraints such as machine availability, labor capacity, material availability, etc. </a:t>
            </a:r>
          </a:p>
          <a:p>
            <a:pPr marL="0" indent="0">
              <a:buSzPts val="1100"/>
              <a:buFont typeface="Arial"/>
              <a:buNone/>
            </a:pPr>
            <a:endParaRPr lang="en"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713225" y="1408050"/>
            <a:ext cx="390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/>
              <a:t>About the Project</a:t>
            </a:r>
            <a:endParaRPr sz="3200"/>
          </a:p>
        </p:txBody>
      </p:sp>
      <p:sp>
        <p:nvSpPr>
          <p:cNvPr id="13" name="Google Shape;267;p37">
            <a:extLst>
              <a:ext uri="{FF2B5EF4-FFF2-40B4-BE49-F238E27FC236}">
                <a16:creationId xmlns:a16="http://schemas.microsoft.com/office/drawing/2014/main" id="{B02650AE-537E-600A-7589-40E13FCD93DD}"/>
              </a:ext>
            </a:extLst>
          </p:cNvPr>
          <p:cNvSpPr txBox="1">
            <a:spLocks/>
          </p:cNvSpPr>
          <p:nvPr/>
        </p:nvSpPr>
        <p:spPr>
          <a:xfrm>
            <a:off x="710654" y="822188"/>
            <a:ext cx="8343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F174D93-A59C-DEAD-FB01-8643799A802D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48F-3F0F-05E1-8FC9-0F853573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4623"/>
            <a:ext cx="7710900" cy="572700"/>
          </a:xfrm>
        </p:spPr>
        <p:txBody>
          <a:bodyPr/>
          <a:lstStyle/>
          <a:p>
            <a:r>
              <a:rPr lang="en-US"/>
              <a:t>Scoring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6A5E1-5179-E12C-87F7-E917898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3" y="1078302"/>
            <a:ext cx="2330337" cy="38603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ED1421-B7F7-E2E2-AF08-8FD736E6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91209"/>
              </p:ext>
            </p:extLst>
          </p:nvPr>
        </p:nvGraphicFramePr>
        <p:xfrm>
          <a:off x="2577141" y="1175349"/>
          <a:ext cx="6057820" cy="3429880"/>
        </p:xfrm>
        <a:graphic>
          <a:graphicData uri="http://schemas.openxmlformats.org/drawingml/2006/table">
            <a:tbl>
              <a:tblPr firstRow="1" bandRow="1">
                <a:tableStyleId>{7458F0A5-DF80-40EF-9A0D-56B9DE21A90A}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951456449"/>
                    </a:ext>
                  </a:extLst>
                </a:gridCol>
                <a:gridCol w="445070">
                  <a:extLst>
                    <a:ext uri="{9D8B030D-6E8A-4147-A177-3AD203B41FA5}">
                      <a16:colId xmlns:a16="http://schemas.microsoft.com/office/drawing/2014/main" val="1075904362"/>
                    </a:ext>
                  </a:extLst>
                </a:gridCol>
                <a:gridCol w="2469960">
                  <a:extLst>
                    <a:ext uri="{9D8B030D-6E8A-4147-A177-3AD203B41FA5}">
                      <a16:colId xmlns:a16="http://schemas.microsoft.com/office/drawing/2014/main" val="4259983678"/>
                    </a:ext>
                  </a:extLst>
                </a:gridCol>
                <a:gridCol w="2431590">
                  <a:extLst>
                    <a:ext uri="{9D8B030D-6E8A-4147-A177-3AD203B41FA5}">
                      <a16:colId xmlns:a16="http://schemas.microsoft.com/office/drawing/2014/main" val="344531058"/>
                    </a:ext>
                  </a:extLst>
                </a:gridCol>
              </a:tblGrid>
              <a:tr h="32827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Predicted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306239"/>
                  </a:ext>
                </a:extLst>
              </a:tr>
              <a:tr h="32827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50388388"/>
                  </a:ext>
                </a:extLst>
              </a:tr>
              <a:tr h="1324406">
                <a:tc rowSpan="2">
                  <a:txBody>
                    <a:bodyPr/>
                    <a:lstStyle/>
                    <a:p>
                      <a:pPr marL="0" marR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algn="l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True Negatives</a:t>
                      </a:r>
                    </a:p>
                    <a:p>
                      <a:pPr marL="0" marR="0" lvl="0" algn="l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Predicted Coils without Downtime &amp; Coils without Actual Downtime</a:t>
                      </a:r>
                      <a:endParaRPr lang="en-US" sz="1400" b="1" i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False Positives</a:t>
                      </a:r>
                    </a:p>
                    <a:p>
                      <a:pPr marL="0" marR="0" lvl="0" algn="l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Predicted Coils with Downtime but No Actual Downtime</a:t>
                      </a:r>
                      <a:endParaRPr lang="en-US" sz="1400" b="1" i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61326"/>
                  </a:ext>
                </a:extLst>
              </a:tr>
              <a:tr h="1448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False Negatives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Predicted Coils without Downtime but Coils with Actual Downtime</a:t>
                      </a:r>
                      <a:endParaRPr lang="en-US" sz="1400" b="1" i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True Positives</a:t>
                      </a:r>
                    </a:p>
                    <a:p>
                      <a:pPr marL="0"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Predicted Coils with Downtime &amp; Coils with Actual Downtime</a:t>
                      </a:r>
                      <a:endParaRPr lang="en-US" sz="1400" b="1" i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89717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872884F-FE55-9D89-8F79-9077F17B2E02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45731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2A03-9EEB-6C3D-2DAE-06F95926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Recall?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D8DD9-8EAA-4215-F9AA-96FB9C52F418}"/>
              </a:ext>
            </a:extLst>
          </p:cNvPr>
          <p:cNvSpPr txBox="1"/>
          <p:nvPr/>
        </p:nvSpPr>
        <p:spPr>
          <a:xfrm>
            <a:off x="817353" y="1415810"/>
            <a:ext cx="77141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Recall measures the model's ability to correctly identify all actual downtimes.</a:t>
            </a:r>
            <a:endParaRPr lang="en-US" sz="1800">
              <a:solidFill>
                <a:schemeClr val="dk1"/>
              </a:solidFill>
            </a:endParaRPr>
          </a:p>
          <a:p>
            <a:pPr marL="285750" indent="-285750" algn="just">
              <a:buChar char="•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 downtime prediction, missing an actual downtime (false negative) can be costlier than predicting a non-existent downtime (false positive).</a:t>
            </a:r>
          </a:p>
          <a:p>
            <a:pPr marL="285750" indent="-285750" algn="just">
              <a:buChar char="•"/>
            </a:pP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High recall minimizes missed downtimes, crucial for operational efficiency and safety.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9EDB9A6-A33C-419E-4568-494038E24394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71288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58BD-43F8-9B8C-D4C4-18194C77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292FD-776D-9CBB-B3C9-1881A8B4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22" y="1552755"/>
            <a:ext cx="3395382" cy="306237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7D5DCF-250A-8A00-8555-BAC1528D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41" r="2123" b="-427"/>
          <a:stretch/>
        </p:blipFill>
        <p:spPr>
          <a:xfrm>
            <a:off x="195712" y="1547542"/>
            <a:ext cx="4978362" cy="2560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6BFEB-D4AE-EAB0-362B-21986EE02953}"/>
              </a:ext>
            </a:extLst>
          </p:cNvPr>
          <p:cNvSpPr/>
          <p:nvPr/>
        </p:nvSpPr>
        <p:spPr>
          <a:xfrm>
            <a:off x="2201173" y="2239513"/>
            <a:ext cx="614632" cy="938122"/>
          </a:xfrm>
          <a:prstGeom prst="rect">
            <a:avLst/>
          </a:prstGeom>
          <a:noFill/>
          <a:ln>
            <a:solidFill>
              <a:srgbClr val="4B3F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C76EAAE-46A7-226D-5A67-6F0F91D348D1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837916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828B04-E37B-CAA3-53CC-A2D1CF30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3" y="1378609"/>
            <a:ext cx="4580087" cy="2418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3FC94-AF0C-0F36-EBDA-74F777EF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53" y="1381844"/>
            <a:ext cx="3657600" cy="3371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15309-F3A8-DE21-7ACE-6E2B6D5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XgBoost</a:t>
            </a:r>
            <a:r>
              <a:rPr lang="en-US"/>
              <a:t>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7C91-5BAC-DF64-A714-98093DB3A9B7}"/>
              </a:ext>
            </a:extLst>
          </p:cNvPr>
          <p:cNvSpPr/>
          <p:nvPr/>
        </p:nvSpPr>
        <p:spPr>
          <a:xfrm>
            <a:off x="1996296" y="2045419"/>
            <a:ext cx="528368" cy="862641"/>
          </a:xfrm>
          <a:prstGeom prst="rect">
            <a:avLst/>
          </a:prstGeom>
          <a:noFill/>
          <a:ln>
            <a:solidFill>
              <a:srgbClr val="4B3F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8481BC8-BA7A-72A8-E1D6-ED034CFC120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166098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F136-7FF6-D01C-C37E-98A7BAB7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Tuning – Randomized Search for </a:t>
            </a:r>
            <a:r>
              <a:rPr lang="en-US" err="1"/>
              <a:t>XGBoost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43E141-AD08-D90B-BCFC-BA92833C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62" y="1673614"/>
            <a:ext cx="5848891" cy="3402942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AB0B1A-8DF4-3538-06A9-7D98E097ED7A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48114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9E31EBD-32EA-5307-6D69-F90449F8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7" y="1519687"/>
            <a:ext cx="4612076" cy="2093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E38FC-DBE9-7740-2A5D-4AB64965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Model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A981E-5874-85AE-19FA-A1DA383ABDC5}"/>
              </a:ext>
            </a:extLst>
          </p:cNvPr>
          <p:cNvSpPr/>
          <p:nvPr/>
        </p:nvSpPr>
        <p:spPr>
          <a:xfrm>
            <a:off x="2535447" y="1549400"/>
            <a:ext cx="560717" cy="1013603"/>
          </a:xfrm>
          <a:prstGeom prst="rect">
            <a:avLst/>
          </a:prstGeom>
          <a:noFill/>
          <a:ln>
            <a:solidFill>
              <a:srgbClr val="4B3F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A0C5EB0-0CF3-6FDD-F377-C65EBAF1E375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A6284-21A9-2B16-45A1-A7D5314B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38" y="1540623"/>
            <a:ext cx="3587511" cy="33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8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FE72-F97E-2666-CE92-F4683709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C2C03-9B98-6C25-D5CE-0BB8A5DB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82" y="1165915"/>
            <a:ext cx="5071434" cy="3507685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B40A4E4-3A80-3254-1923-D547FC279B86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2768459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 idx="4"/>
          </p:nvPr>
        </p:nvSpPr>
        <p:spPr>
          <a:xfrm>
            <a:off x="2144870" y="2185597"/>
            <a:ext cx="6504062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EMCC Dashboard</a:t>
            </a:r>
          </a:p>
        </p:txBody>
      </p:sp>
      <p:sp>
        <p:nvSpPr>
          <p:cNvPr id="352" name="Google Shape;352;p45"/>
          <p:cNvSpPr/>
          <p:nvPr/>
        </p:nvSpPr>
        <p:spPr>
          <a:xfrm rot="5400000" flipH="1">
            <a:off x="-846750" y="3179850"/>
            <a:ext cx="3521700" cy="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0D41847-C319-E734-0189-B25CBCA7206E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09A18B-838E-1CEA-FA9A-CCBC5F2C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7" y="475662"/>
            <a:ext cx="7451065" cy="4192174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14DDD9E-654D-8D8E-9C68-8A0DC5A5A8B8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94473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664253-2829-E8AA-6020-6FEA3815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8819" y="537838"/>
            <a:ext cx="7329134" cy="4152171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F37C164-70D2-DAC5-F19E-D9B34974B999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319879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BC70-471B-6A5A-F401-67B2A2DA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Deliverables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950ACF6-59AD-CB16-E7DB-0A20E2254DC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204095" y="1744276"/>
            <a:ext cx="3753600" cy="1854148"/>
          </a:xfrm>
        </p:spPr>
        <p:txBody>
          <a:bodyPr/>
          <a:lstStyle/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Predictive ML Model</a:t>
            </a: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Power BI Dashboard</a:t>
            </a: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26673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BB1895-3EC8-7AA5-39DF-1A5FBE45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3250" y="421971"/>
            <a:ext cx="7602028" cy="4286858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333E5EF-3FDA-C67B-A5B8-ACCBA25C1576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533673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C639F6-F882-8634-9658-A185FEB2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176" y="434521"/>
            <a:ext cx="7475364" cy="4220541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97FFAC4-FEAB-4696-25AC-A31A6A5860BD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842213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1965725" y="691900"/>
            <a:ext cx="422207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Challenges/ Issues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D45F8-1596-8DCF-2375-F1F44F1A059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01413" y="778164"/>
            <a:ext cx="863593" cy="669272"/>
          </a:xfrm>
        </p:spPr>
        <p:txBody>
          <a:bodyPr/>
          <a:lstStyle/>
          <a:p>
            <a:r>
              <a:rPr lang="en-US" sz="3000"/>
              <a:t>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33A3D-1789-9396-A481-2917626AC4E0}"/>
              </a:ext>
            </a:extLst>
          </p:cNvPr>
          <p:cNvSpPr txBox="1"/>
          <p:nvPr/>
        </p:nvSpPr>
        <p:spPr>
          <a:xfrm>
            <a:off x="1097711" y="1803999"/>
            <a:ext cx="596732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7175" indent="-257175">
              <a:buFont typeface="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Limited Data (Duration : 1.5 years)​​</a:t>
            </a:r>
          </a:p>
          <a:p>
            <a:pPr marL="600075" lvl="1" indent="-257175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Changed the model building approach from time series to semi-supervised to supervised model.​​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indent="-257175">
              <a:buFont typeface="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Overfitting</a:t>
            </a:r>
          </a:p>
          <a:p>
            <a:pPr marL="600075" lvl="1" indent="-257175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Received additional data.​​</a:t>
            </a:r>
            <a:endParaRPr lang="en-US" sz="16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600075" lvl="1" indent="-257175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Hyper parameter tuning.​​</a:t>
            </a:r>
            <a:endParaRPr lang="en-US" sz="16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600075" lvl="1" indent="-257175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Cross Validation.</a:t>
            </a:r>
            <a:endParaRPr lang="en-US" sz="16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D1B26F7-16E1-A2CC-BAB5-3D013019E84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2078660" y="420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Project Cost</a:t>
            </a:r>
            <a:endParaRPr/>
          </a:p>
        </p:txBody>
      </p:sp>
      <p:sp>
        <p:nvSpPr>
          <p:cNvPr id="7" name="Google Shape;285;p39">
            <a:extLst>
              <a:ext uri="{FF2B5EF4-FFF2-40B4-BE49-F238E27FC236}">
                <a16:creationId xmlns:a16="http://schemas.microsoft.com/office/drawing/2014/main" id="{3AC003B8-9019-C038-A610-00CD24AFEC28}"/>
              </a:ext>
            </a:extLst>
          </p:cNvPr>
          <p:cNvSpPr txBox="1">
            <a:spLocks/>
          </p:cNvSpPr>
          <p:nvPr/>
        </p:nvSpPr>
        <p:spPr>
          <a:xfrm>
            <a:off x="1081284" y="423760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09</a:t>
            </a:r>
            <a:endParaRPr lang="en-US" sz="3000" b="1">
              <a:solidFill>
                <a:srgbClr val="FFFFFF"/>
              </a:solidFill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9574C58-7A10-63A2-CCF1-71A76A48F4B9}"/>
              </a:ext>
            </a:extLst>
          </p:cNvPr>
          <p:cNvSpPr txBox="1"/>
          <p:nvPr/>
        </p:nvSpPr>
        <p:spPr>
          <a:xfrm>
            <a:off x="5581482" y="1062190"/>
            <a:ext cx="285077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Budgeted Hours: 191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Actual Hours: 159</a:t>
            </a:r>
          </a:p>
          <a:p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Cost: $7950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0B63192-2EB6-BA5E-AE23-ADB6DD73CFB3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B0D7B7-E33A-3B17-3943-5248BE693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099312"/>
              </p:ext>
            </p:extLst>
          </p:nvPr>
        </p:nvGraphicFramePr>
        <p:xfrm>
          <a:off x="4883150" y="2505674"/>
          <a:ext cx="3676650" cy="229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3C433E-9576-209F-83ED-F405A3B4C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495422"/>
              </p:ext>
            </p:extLst>
          </p:nvPr>
        </p:nvGraphicFramePr>
        <p:xfrm>
          <a:off x="228600" y="1200150"/>
          <a:ext cx="4343400" cy="265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FF6642E-2998-2188-9BA6-00E809DDD47D}"/>
              </a:ext>
            </a:extLst>
          </p:cNvPr>
          <p:cNvSpPr/>
          <p:nvPr/>
        </p:nvSpPr>
        <p:spPr>
          <a:xfrm>
            <a:off x="228600" y="1200150"/>
            <a:ext cx="4494475" cy="25846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F4CF2-82C0-3894-2B39-CA132F0BC0A5}"/>
              </a:ext>
            </a:extLst>
          </p:cNvPr>
          <p:cNvSpPr/>
          <p:nvPr/>
        </p:nvSpPr>
        <p:spPr>
          <a:xfrm>
            <a:off x="4953662" y="2360309"/>
            <a:ext cx="3961737" cy="24393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2078660" y="420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Conclusion</a:t>
            </a:r>
            <a:endParaRPr/>
          </a:p>
        </p:txBody>
      </p:sp>
      <p:sp>
        <p:nvSpPr>
          <p:cNvPr id="7" name="Google Shape;285;p39">
            <a:extLst>
              <a:ext uri="{FF2B5EF4-FFF2-40B4-BE49-F238E27FC236}">
                <a16:creationId xmlns:a16="http://schemas.microsoft.com/office/drawing/2014/main" id="{3AC003B8-9019-C038-A610-00CD24AFEC28}"/>
              </a:ext>
            </a:extLst>
          </p:cNvPr>
          <p:cNvSpPr txBox="1">
            <a:spLocks/>
          </p:cNvSpPr>
          <p:nvPr/>
        </p:nvSpPr>
        <p:spPr>
          <a:xfrm>
            <a:off x="1081284" y="423760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10</a:t>
            </a:r>
            <a:endParaRPr lang="en-US" sz="3000" b="1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7E7A1-FC14-9875-FC97-31E3F3ECAC56}"/>
              </a:ext>
            </a:extLst>
          </p:cNvPr>
          <p:cNvSpPr txBox="1"/>
          <p:nvPr/>
        </p:nvSpPr>
        <p:spPr>
          <a:xfrm>
            <a:off x="687957" y="1286415"/>
            <a:ext cx="76926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00075" lvl="1" indent="-257175" algn="just">
              <a:buFont typeface="Arial,Sans-Serif"/>
              <a:buChar char="•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Successfully adopted the </a:t>
            </a:r>
            <a:r>
              <a:rPr lang="en-US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XGBoost</a:t>
            </a: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model, enhancing our ability to predict low and long operational downtimes with high accuracy.</a:t>
            </a:r>
          </a:p>
          <a:p>
            <a:pPr marL="600075" lvl="1" indent="-257175" algn="just">
              <a:buFont typeface="Arial,Sans-Serif"/>
              <a:buChar char="•"/>
            </a:pPr>
            <a:endParaRPr lang="en-US" sz="1200">
              <a:solidFill>
                <a:schemeClr val="dk1"/>
              </a:solidFill>
            </a:endParaRPr>
          </a:p>
          <a:p>
            <a:pPr marL="600075" lvl="1" indent="-257175" algn="just">
              <a:buFont typeface="Arial,Sans-Serif"/>
              <a:buChar char="•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Identified crucial downtime influencers, such as session duration and shift patterns, laying a solid foundation for strategic operational enhancements.</a:t>
            </a:r>
          </a:p>
          <a:p>
            <a:pPr marL="600075" lvl="1" indent="-257175" algn="just">
              <a:buFont typeface="Arial,Sans-Serif"/>
              <a:buChar char="•"/>
            </a:pPr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600075" lvl="1" indent="-257175" algn="just">
              <a:buFont typeface="Arial,Sans-Serif"/>
              <a:buChar char="•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Recognized and addressed difficulties in predicting medium downtime, emphasizing the ongoing need for broader datasets and innovative analytical methods.</a:t>
            </a:r>
          </a:p>
          <a:p>
            <a:pPr marL="600075" lvl="1" indent="-257175" algn="just">
              <a:buFont typeface="Arial,Sans-Serif"/>
              <a:buChar char="•"/>
            </a:pPr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600075" lvl="1" indent="-257175" algn="just">
              <a:buFont typeface="Arial,Sans-Serif"/>
              <a:buChar char="•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Launched an intuitive dashboard providing a comprehensive overview of production metrics, enabling proactive decision-making and operational optimization.</a:t>
            </a:r>
          </a:p>
          <a:p>
            <a:pPr marL="600075" lvl="1" indent="-257175" algn="just">
              <a:buFont typeface="Arial,Sans-Serif"/>
              <a:buChar char="•"/>
            </a:pPr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600075" lvl="1" indent="-257175" algn="just">
              <a:buFont typeface="Arial,Sans-Serif"/>
              <a:buChar char="•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The insights and lessons from this project are steering the development of more resilient operational strategies, leveraging data analytics to strengthen the productivity and competitive advantage.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11EF97C-0E23-AE64-87B6-4AFB86879469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476268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1873872" y="227400"/>
            <a:ext cx="67367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Recommendations</a:t>
            </a:r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11EF97C-0E23-AE64-87B6-4AFB86879469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186AB-7F1F-7E3A-9C84-D8E45DF031D7}"/>
              </a:ext>
            </a:extLst>
          </p:cNvPr>
          <p:cNvSpPr txBox="1"/>
          <p:nvPr/>
        </p:nvSpPr>
        <p:spPr>
          <a:xfrm>
            <a:off x="254000" y="800101"/>
            <a:ext cx="865505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⁠1.</a:t>
            </a:r>
            <a:r>
              <a:rPr lang="en-US" b="1">
                <a:solidFill>
                  <a:schemeClr val="bg1">
                    <a:lumMod val="25000"/>
                  </a:schemeClr>
                </a:solidFill>
              </a:rPr>
              <a:t> </a:t>
            </a:r>
            <a:r>
              <a:rPr lang="en-US" sz="1600" b="1">
                <a:solidFill>
                  <a:schemeClr val="tx1"/>
                </a:solidFill>
              </a:rPr>
              <a:t>Process Mapping: Map out current processes to understand how tasks are being performed and where delays occur.</a:t>
            </a:r>
            <a:endParaRPr lang="en-US" sz="16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Process Identification - </a:t>
            </a:r>
            <a:r>
              <a:rPr lang="en-US" sz="1200">
                <a:solidFill>
                  <a:schemeClr val="bg1">
                    <a:lumMod val="25000"/>
                  </a:schemeClr>
                </a:solidFill>
              </a:rPr>
              <a:t>Identifying the specific process.</a:t>
            </a: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Start and End Points.</a:t>
            </a: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Main Activities, Sub-activities.</a:t>
            </a: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Sequence of Activities.</a:t>
            </a: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Decision Points - </a:t>
            </a:r>
            <a:r>
              <a:rPr lang="en-US" sz="1200">
                <a:solidFill>
                  <a:schemeClr val="bg1">
                    <a:lumMod val="25000"/>
                  </a:schemeClr>
                </a:solidFill>
              </a:rPr>
              <a:t>For example, if a defect is found during testing, the decision point could be whether to rework the coil or scrap it.</a:t>
            </a: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Inputs and Outputs.</a:t>
            </a: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Roles and Responsibilities</a:t>
            </a:r>
            <a:r>
              <a:rPr lang="en-US" sz="1200">
                <a:solidFill>
                  <a:schemeClr val="bg1">
                    <a:lumMod val="25000"/>
                  </a:schemeClr>
                </a:solidFill>
              </a:rPr>
              <a:t> - For instance, the quality control department may be responsible for testing coils for defects.</a:t>
            </a:r>
          </a:p>
          <a:p>
            <a:pPr marL="285750" lvl="3" indent="-285750">
              <a:buFont typeface="Arial,Sans-Serif"/>
              <a:buChar char="•"/>
            </a:pPr>
            <a:endParaRPr lang="en-US" sz="1200">
              <a:solidFill>
                <a:schemeClr val="bg1">
                  <a:lumMod val="25000"/>
                </a:schemeClr>
              </a:solidFill>
            </a:endParaRPr>
          </a:p>
          <a:p>
            <a:pPr marL="285750" lvl="3" indent="-285750"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25000"/>
                  </a:schemeClr>
                </a:solidFill>
              </a:rPr>
              <a:t>Information Flow - </a:t>
            </a:r>
            <a:r>
              <a:rPr lang="en-US" sz="1200">
                <a:solidFill>
                  <a:schemeClr val="bg1">
                    <a:lumMod val="25000"/>
                  </a:schemeClr>
                </a:solidFill>
              </a:rPr>
              <a:t>For instance, test results may need to be communicated to the production team for further action.</a:t>
            </a:r>
          </a:p>
          <a:p>
            <a:endParaRPr lang="en-US">
              <a:solidFill>
                <a:srgbClr val="311A0D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32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1721472" y="506612"/>
            <a:ext cx="6351450" cy="47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Recommendations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11EF97C-0E23-AE64-87B6-4AFB86879469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85C3-2923-3679-BCA9-23F5CB452A9F}"/>
              </a:ext>
            </a:extLst>
          </p:cNvPr>
          <p:cNvSpPr txBox="1"/>
          <p:nvPr/>
        </p:nvSpPr>
        <p:spPr>
          <a:xfrm>
            <a:off x="828674" y="1385887"/>
            <a:ext cx="758507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2.Streamlining Processes:</a:t>
            </a:r>
            <a:r>
              <a:rPr lang="en-US" sz="1800" b="1">
                <a:solidFill>
                  <a:schemeClr val="tx1"/>
                </a:solidFill>
              </a:rPr>
              <a:t> </a:t>
            </a:r>
            <a:endParaRPr lang="en-US" b="1">
              <a:solidFill>
                <a:schemeClr val="tx1"/>
              </a:solidFill>
            </a:endParaRPr>
          </a:p>
          <a:p>
            <a:pPr marL="600075" lvl="1" indent="-257175" algn="just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Simplify and optimize processes by eliminating redundant steps and automating repetitive tasks where possible.</a:t>
            </a:r>
          </a:p>
          <a:p>
            <a:endParaRPr lang="en-US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600" b="1">
                <a:solidFill>
                  <a:schemeClr val="tx1"/>
                </a:solidFill>
              </a:rPr>
              <a:t>⁠3.Standardization: </a:t>
            </a:r>
          </a:p>
          <a:p>
            <a:pPr marL="600075" lvl="1" indent="-257175" algn="just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Establish standardized procedures to ensure consistency and efficiency.</a:t>
            </a:r>
          </a:p>
          <a:p>
            <a:pPr algn="l"/>
            <a:endParaRPr lang="en-US" sz="1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2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/>
          <p:nvPr/>
        </p:nvSpPr>
        <p:spPr>
          <a:xfrm>
            <a:off x="720000" y="2823300"/>
            <a:ext cx="7704000" cy="57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55"/>
          <p:cNvSpPr/>
          <p:nvPr/>
        </p:nvSpPr>
        <p:spPr>
          <a:xfrm>
            <a:off x="720000" y="3530825"/>
            <a:ext cx="7704000" cy="30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55"/>
          <p:cNvSpPr/>
          <p:nvPr/>
        </p:nvSpPr>
        <p:spPr>
          <a:xfrm>
            <a:off x="720000" y="3968950"/>
            <a:ext cx="7704000" cy="10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720000" y="4204575"/>
            <a:ext cx="7704000" cy="45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491;p54">
            <a:extLst>
              <a:ext uri="{FF2B5EF4-FFF2-40B4-BE49-F238E27FC236}">
                <a16:creationId xmlns:a16="http://schemas.microsoft.com/office/drawing/2014/main" id="{BA3EF82D-85EB-0B21-2F35-2A4B6C903B58}"/>
              </a:ext>
            </a:extLst>
          </p:cNvPr>
          <p:cNvSpPr txBox="1">
            <a:spLocks/>
          </p:cNvSpPr>
          <p:nvPr/>
        </p:nvSpPr>
        <p:spPr>
          <a:xfrm>
            <a:off x="713313" y="772291"/>
            <a:ext cx="494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-US" sz="5400"/>
              <a:t>Thank You!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3F6D87-57D9-E368-D2EF-8A579126722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1965725" y="691900"/>
            <a:ext cx="54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Project Status</a:t>
            </a:r>
            <a:endParaRPr lang="en-US" sz="3200"/>
          </a:p>
        </p:txBody>
      </p:sp>
      <p:sp>
        <p:nvSpPr>
          <p:cNvPr id="285" name="Google Shape;285;p39"/>
          <p:cNvSpPr txBox="1">
            <a:spLocks noGrp="1"/>
          </p:cNvSpPr>
          <p:nvPr>
            <p:ph type="title" idx="3"/>
          </p:nvPr>
        </p:nvSpPr>
        <p:spPr>
          <a:xfrm>
            <a:off x="1079847" y="832079"/>
            <a:ext cx="885159" cy="572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lang="en-US" sz="300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15A31F9-EA71-8E0E-324A-CAC05DA1C312}"/>
              </a:ext>
            </a:extLst>
          </p:cNvPr>
          <p:cNvSpPr/>
          <p:nvPr/>
        </p:nvSpPr>
        <p:spPr>
          <a:xfrm>
            <a:off x="7209059" y="1957237"/>
            <a:ext cx="857320" cy="812616"/>
          </a:xfrm>
          <a:prstGeom prst="flowChartConnector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AAA1032-7B49-650A-45EA-8097445C88A7}"/>
              </a:ext>
            </a:extLst>
          </p:cNvPr>
          <p:cNvSpPr/>
          <p:nvPr/>
        </p:nvSpPr>
        <p:spPr>
          <a:xfrm>
            <a:off x="5659167" y="1959582"/>
            <a:ext cx="857320" cy="812616"/>
          </a:xfrm>
          <a:prstGeom prst="flowChartConnector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AF44ECD-D456-A6FC-5FE2-095E439A8D7C}"/>
              </a:ext>
            </a:extLst>
          </p:cNvPr>
          <p:cNvSpPr/>
          <p:nvPr/>
        </p:nvSpPr>
        <p:spPr>
          <a:xfrm>
            <a:off x="4086078" y="1945613"/>
            <a:ext cx="857320" cy="812616"/>
          </a:xfrm>
          <a:prstGeom prst="flowChartConnector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037C788-2D4E-633E-7082-294D670B2F71}"/>
              </a:ext>
            </a:extLst>
          </p:cNvPr>
          <p:cNvSpPr/>
          <p:nvPr/>
        </p:nvSpPr>
        <p:spPr>
          <a:xfrm>
            <a:off x="2480947" y="1964479"/>
            <a:ext cx="857320" cy="812616"/>
          </a:xfrm>
          <a:prstGeom prst="flowChartConnector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2A52BFD-523D-938A-91CE-CA42AEE28660}"/>
              </a:ext>
            </a:extLst>
          </p:cNvPr>
          <p:cNvSpPr/>
          <p:nvPr/>
        </p:nvSpPr>
        <p:spPr>
          <a:xfrm>
            <a:off x="954326" y="1956139"/>
            <a:ext cx="857320" cy="812616"/>
          </a:xfrm>
          <a:prstGeom prst="flowChartConnector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white line drawing of a clipboard&#10;&#10;Description automatically generated">
            <a:extLst>
              <a:ext uri="{FF2B5EF4-FFF2-40B4-BE49-F238E27FC236}">
                <a16:creationId xmlns:a16="http://schemas.microsoft.com/office/drawing/2014/main" id="{CED0DF9B-7E4E-F80E-E1B7-C3726EA8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95" y="211379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white line icon of a calendar&#10;&#10;Description automatically generated">
            <a:extLst>
              <a:ext uri="{FF2B5EF4-FFF2-40B4-BE49-F238E27FC236}">
                <a16:creationId xmlns:a16="http://schemas.microsoft.com/office/drawing/2014/main" id="{2DF9E858-C53B-6013-3038-DEA43587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2" y="211379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white square with squares on a black background&#10;&#10;Description automatically generated">
            <a:extLst>
              <a:ext uri="{FF2B5EF4-FFF2-40B4-BE49-F238E27FC236}">
                <a16:creationId xmlns:a16="http://schemas.microsoft.com/office/drawing/2014/main" id="{17E784B5-06D4-BDB3-C782-5738CC78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69" y="20471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oup of people in a line&#10;&#10;Description automatically generated">
            <a:extLst>
              <a:ext uri="{FF2B5EF4-FFF2-40B4-BE49-F238E27FC236}">
                <a16:creationId xmlns:a16="http://schemas.microsoft.com/office/drawing/2014/main" id="{EFFEBF67-3535-F277-77CE-EC6E42FB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06" y="211379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white tick in a circle&#10;&#10;Description automatically generated">
            <a:extLst>
              <a:ext uri="{FF2B5EF4-FFF2-40B4-BE49-F238E27FC236}">
                <a16:creationId xmlns:a16="http://schemas.microsoft.com/office/drawing/2014/main" id="{8A17BCCB-B3B3-A011-D804-BB9E9E61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594" y="211379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8">
            <a:extLst>
              <a:ext uri="{FF2B5EF4-FFF2-40B4-BE49-F238E27FC236}">
                <a16:creationId xmlns:a16="http://schemas.microsoft.com/office/drawing/2014/main" id="{0F9E4B9F-0D58-95B1-FE44-30CFEB6B83FD}"/>
              </a:ext>
            </a:extLst>
          </p:cNvPr>
          <p:cNvSpPr txBox="1"/>
          <p:nvPr/>
        </p:nvSpPr>
        <p:spPr>
          <a:xfrm>
            <a:off x="2101935" y="2881640"/>
            <a:ext cx="1602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311A0D"/>
                </a:solidFill>
              </a:rPr>
              <a:t>Date of Report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7C632087-30BA-A6DA-86E8-249923561370}"/>
              </a:ext>
            </a:extLst>
          </p:cNvPr>
          <p:cNvSpPr txBox="1"/>
          <p:nvPr/>
        </p:nvSpPr>
        <p:spPr>
          <a:xfrm>
            <a:off x="3712071" y="2773887"/>
            <a:ext cx="1602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311A0D"/>
                </a:solidFill>
              </a:rPr>
              <a:t>Date of Last Report</a:t>
            </a:r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5EAECFFD-A0D9-2639-B625-DD1879DE5F33}"/>
              </a:ext>
            </a:extLst>
          </p:cNvPr>
          <p:cNvSpPr txBox="1"/>
          <p:nvPr/>
        </p:nvSpPr>
        <p:spPr>
          <a:xfrm>
            <a:off x="5276461" y="2881640"/>
            <a:ext cx="16024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311A0D"/>
                </a:solidFill>
              </a:rPr>
              <a:t>Prepared By</a:t>
            </a:r>
            <a:endParaRPr lang="en-US"/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89230BB4-0DBF-71A7-40D6-8502C015E4B1}"/>
              </a:ext>
            </a:extLst>
          </p:cNvPr>
          <p:cNvSpPr txBox="1"/>
          <p:nvPr/>
        </p:nvSpPr>
        <p:spPr>
          <a:xfrm>
            <a:off x="6940396" y="2891022"/>
            <a:ext cx="1602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311A0D"/>
                </a:solidFill>
              </a:rPr>
              <a:t>Project Status</a:t>
            </a: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4E025A4A-93DD-3F6C-08D5-85EF38F1116D}"/>
              </a:ext>
            </a:extLst>
          </p:cNvPr>
          <p:cNvSpPr txBox="1"/>
          <p:nvPr/>
        </p:nvSpPr>
        <p:spPr>
          <a:xfrm>
            <a:off x="784215" y="2890581"/>
            <a:ext cx="119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311A0D"/>
                </a:solidFill>
              </a:rPr>
              <a:t>Project</a:t>
            </a: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id="{773A3A23-91C6-1F38-E1A4-6EFBA7227011}"/>
              </a:ext>
            </a:extLst>
          </p:cNvPr>
          <p:cNvSpPr txBox="1"/>
          <p:nvPr/>
        </p:nvSpPr>
        <p:spPr>
          <a:xfrm>
            <a:off x="324576" y="3350243"/>
            <a:ext cx="19723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311A0D"/>
                </a:solidFill>
              </a:rPr>
              <a:t>Production Scheduling System</a:t>
            </a:r>
            <a:endParaRPr lang="en-US" b="1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AD73A38C-1222-3EE7-3A05-3D51AB7E7075}"/>
              </a:ext>
            </a:extLst>
          </p:cNvPr>
          <p:cNvSpPr txBox="1"/>
          <p:nvPr/>
        </p:nvSpPr>
        <p:spPr>
          <a:xfrm>
            <a:off x="2039099" y="3393703"/>
            <a:ext cx="17928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solidFill>
                  <a:srgbClr val="311A0D"/>
                </a:solidFill>
              </a:rPr>
              <a:t>12</a:t>
            </a:r>
            <a:r>
              <a:rPr lang="en-US" sz="1600" b="1" baseline="30000">
                <a:solidFill>
                  <a:srgbClr val="311A0D"/>
                </a:solidFill>
              </a:rPr>
              <a:t>th</a:t>
            </a:r>
            <a:r>
              <a:rPr lang="en-US" sz="1600" b="1">
                <a:solidFill>
                  <a:srgbClr val="311A0D"/>
                </a:solidFill>
              </a:rPr>
              <a:t> April 2024</a:t>
            </a: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BD3A85ED-B549-AD82-DA8A-D09DD530702A}"/>
              </a:ext>
            </a:extLst>
          </p:cNvPr>
          <p:cNvSpPr txBox="1"/>
          <p:nvPr/>
        </p:nvSpPr>
        <p:spPr>
          <a:xfrm>
            <a:off x="3612945" y="3393626"/>
            <a:ext cx="178650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solidFill>
                  <a:srgbClr val="311A0D"/>
                </a:solidFill>
              </a:rPr>
              <a:t>27</a:t>
            </a:r>
            <a:r>
              <a:rPr lang="en-US" sz="1600" b="1" baseline="30000">
                <a:solidFill>
                  <a:srgbClr val="311A0D"/>
                </a:solidFill>
              </a:rPr>
              <a:t>th</a:t>
            </a:r>
            <a:r>
              <a:rPr lang="en-US" sz="1600" b="1">
                <a:solidFill>
                  <a:srgbClr val="311A0D"/>
                </a:solidFill>
              </a:rPr>
              <a:t> March 2024</a:t>
            </a:r>
            <a:endParaRPr lang="en-US" sz="1600" b="1">
              <a:solidFill>
                <a:srgbClr val="311A0D"/>
              </a:solidFill>
              <a:cs typeface="Arial"/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7FD2A612-44F0-E671-0ED9-89AA9376E797}"/>
              </a:ext>
            </a:extLst>
          </p:cNvPr>
          <p:cNvSpPr txBox="1"/>
          <p:nvPr/>
        </p:nvSpPr>
        <p:spPr>
          <a:xfrm>
            <a:off x="5284606" y="3393626"/>
            <a:ext cx="170970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solidFill>
                  <a:srgbClr val="311A0D"/>
                </a:solidFill>
              </a:rPr>
              <a:t>Team Members</a:t>
            </a:r>
          </a:p>
        </p:txBody>
      </p:sp>
      <p:sp>
        <p:nvSpPr>
          <p:cNvPr id="23" name="TextBox 37">
            <a:extLst>
              <a:ext uri="{FF2B5EF4-FFF2-40B4-BE49-F238E27FC236}">
                <a16:creationId xmlns:a16="http://schemas.microsoft.com/office/drawing/2014/main" id="{DE821270-77F0-5A03-E78D-781C30087DE0}"/>
              </a:ext>
            </a:extLst>
          </p:cNvPr>
          <p:cNvSpPr txBox="1"/>
          <p:nvPr/>
        </p:nvSpPr>
        <p:spPr>
          <a:xfrm>
            <a:off x="6689091" y="3393626"/>
            <a:ext cx="20913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solidFill>
                  <a:srgbClr val="311A0D"/>
                </a:solidFill>
              </a:rPr>
              <a:t>Completed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76685F0C-1E28-26D8-4970-8DA00513B79E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B54EE9-63DC-2467-07A5-705765BC138F}"/>
              </a:ext>
            </a:extLst>
          </p:cNvPr>
          <p:cNvCxnSpPr>
            <a:cxnSpLocks/>
          </p:cNvCxnSpPr>
          <p:nvPr/>
        </p:nvCxnSpPr>
        <p:spPr>
          <a:xfrm rot="10800000">
            <a:off x="6730295" y="3546943"/>
            <a:ext cx="0" cy="76426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Google Shape;285;p39">
            <a:extLst>
              <a:ext uri="{FF2B5EF4-FFF2-40B4-BE49-F238E27FC236}">
                <a16:creationId xmlns:a16="http://schemas.microsoft.com/office/drawing/2014/main" id="{C409C10B-6A13-5443-D83D-9C51D67BEA6D}"/>
              </a:ext>
            </a:extLst>
          </p:cNvPr>
          <p:cNvSpPr txBox="1">
            <a:spLocks/>
          </p:cNvSpPr>
          <p:nvPr/>
        </p:nvSpPr>
        <p:spPr>
          <a:xfrm>
            <a:off x="1081284" y="833516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03</a:t>
            </a:r>
            <a:endParaRPr lang="en-US" b="1"/>
          </a:p>
        </p:txBody>
      </p:sp>
      <p:sp>
        <p:nvSpPr>
          <p:cNvPr id="8" name="Google Shape;283;p39">
            <a:extLst>
              <a:ext uri="{FF2B5EF4-FFF2-40B4-BE49-F238E27FC236}">
                <a16:creationId xmlns:a16="http://schemas.microsoft.com/office/drawing/2014/main" id="{8717D9EB-AA84-F300-45A4-47278E85E65E}"/>
              </a:ext>
            </a:extLst>
          </p:cNvPr>
          <p:cNvSpPr txBox="1">
            <a:spLocks/>
          </p:cNvSpPr>
          <p:nvPr/>
        </p:nvSpPr>
        <p:spPr>
          <a:xfrm>
            <a:off x="1965725" y="691900"/>
            <a:ext cx="5472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SemiBold"/>
              <a:buNone/>
              <a:defRPr sz="35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en" sz="3200"/>
              <a:t>Implementation Plan</a:t>
            </a:r>
            <a:endParaRPr lang="en-US" sz="32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17372D-B85C-4F57-C314-759E0BDF007A}"/>
              </a:ext>
            </a:extLst>
          </p:cNvPr>
          <p:cNvSpPr/>
          <p:nvPr/>
        </p:nvSpPr>
        <p:spPr>
          <a:xfrm>
            <a:off x="803175" y="2565293"/>
            <a:ext cx="7916333" cy="10371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0D1455-5787-0E63-A50B-9D8EC01CF222}"/>
              </a:ext>
            </a:extLst>
          </p:cNvPr>
          <p:cNvSpPr/>
          <p:nvPr/>
        </p:nvSpPr>
        <p:spPr>
          <a:xfrm>
            <a:off x="6224407" y="2683785"/>
            <a:ext cx="614278" cy="884677"/>
          </a:xfrm>
          <a:prstGeom prst="rect">
            <a:avLst/>
          </a:prstGeom>
          <a:solidFill>
            <a:srgbClr val="E3DCD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FD2869E-7B50-774F-5ACB-410495AF4E1C}"/>
              </a:ext>
            </a:extLst>
          </p:cNvPr>
          <p:cNvSpPr/>
          <p:nvPr/>
        </p:nvSpPr>
        <p:spPr>
          <a:xfrm>
            <a:off x="1000730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912F46E-519B-B47A-A2BF-D0D7DCC4D23B}"/>
              </a:ext>
            </a:extLst>
          </p:cNvPr>
          <p:cNvSpPr/>
          <p:nvPr/>
        </p:nvSpPr>
        <p:spPr>
          <a:xfrm>
            <a:off x="1692174" y="3023904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B76F512-B39E-AEBD-195C-0418BE4BC017}"/>
              </a:ext>
            </a:extLst>
          </p:cNvPr>
          <p:cNvSpPr/>
          <p:nvPr/>
        </p:nvSpPr>
        <p:spPr>
          <a:xfrm>
            <a:off x="2411840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67AE50D-24C7-B4B5-2372-DCFA9E7C6C73}"/>
              </a:ext>
            </a:extLst>
          </p:cNvPr>
          <p:cNvSpPr/>
          <p:nvPr/>
        </p:nvSpPr>
        <p:spPr>
          <a:xfrm>
            <a:off x="3060952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B05D755-A01B-C710-CEB5-14CC1559DEF8}"/>
              </a:ext>
            </a:extLst>
          </p:cNvPr>
          <p:cNvSpPr/>
          <p:nvPr/>
        </p:nvSpPr>
        <p:spPr>
          <a:xfrm>
            <a:off x="4016798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B662884-B0B0-0979-0A34-61EAB74F7838}"/>
              </a:ext>
            </a:extLst>
          </p:cNvPr>
          <p:cNvSpPr/>
          <p:nvPr/>
        </p:nvSpPr>
        <p:spPr>
          <a:xfrm>
            <a:off x="5354007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38269112-B9F3-5AE9-0EEB-AE1FA3B64B26}"/>
              </a:ext>
            </a:extLst>
          </p:cNvPr>
          <p:cNvSpPr/>
          <p:nvPr/>
        </p:nvSpPr>
        <p:spPr>
          <a:xfrm>
            <a:off x="6257118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DBEDD2C-36E0-63A5-05BB-CC23B641509D}"/>
              </a:ext>
            </a:extLst>
          </p:cNvPr>
          <p:cNvSpPr/>
          <p:nvPr/>
        </p:nvSpPr>
        <p:spPr>
          <a:xfrm>
            <a:off x="6643857" y="3016849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6B9E238-A1A9-D5DC-73FF-537A71868DEF}"/>
              </a:ext>
            </a:extLst>
          </p:cNvPr>
          <p:cNvSpPr/>
          <p:nvPr/>
        </p:nvSpPr>
        <p:spPr>
          <a:xfrm>
            <a:off x="7823451" y="3016848"/>
            <a:ext cx="162278" cy="16933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2B5F2-36C2-D9C4-316B-3018FC7891FB}"/>
              </a:ext>
            </a:extLst>
          </p:cNvPr>
          <p:cNvSpPr/>
          <p:nvPr/>
        </p:nvSpPr>
        <p:spPr>
          <a:xfrm>
            <a:off x="2644675" y="1337626"/>
            <a:ext cx="56444" cy="20178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89C36-7AFB-DBE8-5C33-4AFAB3AF76F6}"/>
              </a:ext>
            </a:extLst>
          </p:cNvPr>
          <p:cNvSpPr/>
          <p:nvPr/>
        </p:nvSpPr>
        <p:spPr>
          <a:xfrm>
            <a:off x="5946675" y="1337626"/>
            <a:ext cx="56444" cy="20178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026237-2600-5853-C793-226D6FDBB51A}"/>
              </a:ext>
            </a:extLst>
          </p:cNvPr>
          <p:cNvSpPr/>
          <p:nvPr/>
        </p:nvSpPr>
        <p:spPr>
          <a:xfrm>
            <a:off x="1057175" y="3101516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2B5995-2EA1-0BD2-1962-49B565243777}"/>
              </a:ext>
            </a:extLst>
          </p:cNvPr>
          <p:cNvSpPr/>
          <p:nvPr/>
        </p:nvSpPr>
        <p:spPr>
          <a:xfrm>
            <a:off x="1762730" y="2565294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99C924-8C7D-8145-A4FC-BD3FB5F54F2A}"/>
              </a:ext>
            </a:extLst>
          </p:cNvPr>
          <p:cNvSpPr/>
          <p:nvPr/>
        </p:nvSpPr>
        <p:spPr>
          <a:xfrm>
            <a:off x="2475342" y="3101516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3C94E-D03C-0AA6-BB1D-331C4FA8A5AF}"/>
              </a:ext>
            </a:extLst>
          </p:cNvPr>
          <p:cNvSpPr/>
          <p:nvPr/>
        </p:nvSpPr>
        <p:spPr>
          <a:xfrm>
            <a:off x="4080295" y="3108572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A14B9A-C566-1053-4BAB-60F9A82AFCA6}"/>
              </a:ext>
            </a:extLst>
          </p:cNvPr>
          <p:cNvSpPr/>
          <p:nvPr/>
        </p:nvSpPr>
        <p:spPr>
          <a:xfrm>
            <a:off x="6320619" y="3108571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A840B-9934-8FFB-BB2F-48171AC9E480}"/>
              </a:ext>
            </a:extLst>
          </p:cNvPr>
          <p:cNvSpPr/>
          <p:nvPr/>
        </p:nvSpPr>
        <p:spPr>
          <a:xfrm>
            <a:off x="7886953" y="3101515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B741EC-4663-84B8-0F99-4EC3724B5772}"/>
              </a:ext>
            </a:extLst>
          </p:cNvPr>
          <p:cNvSpPr/>
          <p:nvPr/>
        </p:nvSpPr>
        <p:spPr>
          <a:xfrm>
            <a:off x="3124453" y="2565294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EF805F-97EF-E3AA-8C66-C97C279F3A34}"/>
              </a:ext>
            </a:extLst>
          </p:cNvPr>
          <p:cNvSpPr/>
          <p:nvPr/>
        </p:nvSpPr>
        <p:spPr>
          <a:xfrm>
            <a:off x="5417508" y="2565294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4B9FEF-1795-DB9B-E6B8-18A5E8514616}"/>
              </a:ext>
            </a:extLst>
          </p:cNvPr>
          <p:cNvSpPr/>
          <p:nvPr/>
        </p:nvSpPr>
        <p:spPr>
          <a:xfrm>
            <a:off x="6707359" y="2565294"/>
            <a:ext cx="35278" cy="585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28224-18A2-77EF-5552-4FF4B7D811A6}"/>
              </a:ext>
            </a:extLst>
          </p:cNvPr>
          <p:cNvSpPr txBox="1"/>
          <p:nvPr/>
        </p:nvSpPr>
        <p:spPr>
          <a:xfrm>
            <a:off x="895163" y="1421361"/>
            <a:ext cx="1587500" cy="230832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b="1" u="sng">
                <a:cs typeface="Calibri"/>
              </a:rPr>
              <a:t>Preparation Phase</a:t>
            </a:r>
            <a:endParaRPr lang="en-US" sz="1050" b="1" u="sn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3721C8-DBF8-00EC-F067-E82D8DD2F6EF}"/>
              </a:ext>
            </a:extLst>
          </p:cNvPr>
          <p:cNvSpPr txBox="1"/>
          <p:nvPr/>
        </p:nvSpPr>
        <p:spPr>
          <a:xfrm>
            <a:off x="2945135" y="1421361"/>
            <a:ext cx="2511777" cy="230832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b="1" u="sng">
                <a:cs typeface="Calibri"/>
              </a:rPr>
              <a:t>Analysis and Development Phase</a:t>
            </a:r>
            <a:endParaRPr lang="en-US" sz="1050" b="1" u="sn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2FF837-91F7-AAE1-D7B3-6DE4493096F0}"/>
              </a:ext>
            </a:extLst>
          </p:cNvPr>
          <p:cNvSpPr txBox="1"/>
          <p:nvPr/>
        </p:nvSpPr>
        <p:spPr>
          <a:xfrm>
            <a:off x="6311433" y="1421361"/>
            <a:ext cx="1587500" cy="230832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b="1" u="sng">
                <a:cs typeface="Calibri"/>
              </a:rPr>
              <a:t>Reporting Phase</a:t>
            </a:r>
            <a:endParaRPr lang="en-US" sz="1050" b="1" u="sn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6F06EA-77AC-35F0-8E62-C6CC4C53138B}"/>
              </a:ext>
            </a:extLst>
          </p:cNvPr>
          <p:cNvSpPr txBox="1"/>
          <p:nvPr/>
        </p:nvSpPr>
        <p:spPr>
          <a:xfrm>
            <a:off x="1318232" y="1914348"/>
            <a:ext cx="1262944" cy="6232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November 30th, 2023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Acceptance of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Project Charter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B960FD-F6EE-5AC5-7D2A-8AB8F062EF4A}"/>
              </a:ext>
            </a:extLst>
          </p:cNvPr>
          <p:cNvSpPr txBox="1"/>
          <p:nvPr/>
        </p:nvSpPr>
        <p:spPr>
          <a:xfrm>
            <a:off x="1960286" y="3658904"/>
            <a:ext cx="1262944" cy="4847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December 7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2023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Requirements Phase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0FBD8B-4A14-524F-B7B7-26D8EE7E9B42}"/>
              </a:ext>
            </a:extLst>
          </p:cNvPr>
          <p:cNvSpPr txBox="1"/>
          <p:nvPr/>
        </p:nvSpPr>
        <p:spPr>
          <a:xfrm>
            <a:off x="4789564" y="2191348"/>
            <a:ext cx="1262944" cy="3462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i="1">
                <a:cs typeface="Calibri"/>
              </a:rPr>
              <a:t>March 26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  <a:endParaRPr lang="en-US" sz="1050"/>
          </a:p>
          <a:p>
            <a:pPr algn="ctr"/>
            <a:r>
              <a:rPr lang="en-US" sz="900" b="1">
                <a:solidFill>
                  <a:schemeClr val="tx1"/>
                </a:solidFill>
                <a:cs typeface="Calibri"/>
              </a:rPr>
              <a:t>Release Phase</a:t>
            </a:r>
            <a:endParaRPr lang="en-US" sz="105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6D313B-ECAD-54A0-0E93-BB87499C2652}"/>
              </a:ext>
            </a:extLst>
          </p:cNvPr>
          <p:cNvSpPr txBox="1"/>
          <p:nvPr/>
        </p:nvSpPr>
        <p:spPr>
          <a:xfrm>
            <a:off x="5770286" y="3658904"/>
            <a:ext cx="1262944" cy="3462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April 12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Client Presentation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5CC850-1A86-2A42-35D7-B5C844719E62}"/>
              </a:ext>
            </a:extLst>
          </p:cNvPr>
          <p:cNvSpPr txBox="1"/>
          <p:nvPr/>
        </p:nvSpPr>
        <p:spPr>
          <a:xfrm>
            <a:off x="7308397" y="3658903"/>
            <a:ext cx="1262944" cy="4847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April 19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Project Close-Out Phase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9FA060-FF3D-00B7-675F-4C3601D29157}"/>
              </a:ext>
            </a:extLst>
          </p:cNvPr>
          <p:cNvSpPr txBox="1"/>
          <p:nvPr/>
        </p:nvSpPr>
        <p:spPr>
          <a:xfrm>
            <a:off x="528008" y="3658903"/>
            <a:ext cx="1262944" cy="1038746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November 16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2023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Prepare Project Charter,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Prepare Project Proposal,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Ethics &amp; Data Management Plan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DFFDC-C403-7AB2-3F6C-82D3961C5C0B}"/>
              </a:ext>
            </a:extLst>
          </p:cNvPr>
          <p:cNvSpPr txBox="1"/>
          <p:nvPr/>
        </p:nvSpPr>
        <p:spPr>
          <a:xfrm>
            <a:off x="2757564" y="2191347"/>
            <a:ext cx="1262944" cy="3462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January 15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Design Phase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81D6EB-620B-75D3-55E7-B341B0371E9F}"/>
              </a:ext>
            </a:extLst>
          </p:cNvPr>
          <p:cNvSpPr txBox="1"/>
          <p:nvPr/>
        </p:nvSpPr>
        <p:spPr>
          <a:xfrm>
            <a:off x="6174663" y="2027419"/>
            <a:ext cx="1262944" cy="4847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April 12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Handover of the Deliverables Phase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31FEDB-557F-D322-0CB2-255F5F4C7290}"/>
              </a:ext>
            </a:extLst>
          </p:cNvPr>
          <p:cNvSpPr txBox="1"/>
          <p:nvPr/>
        </p:nvSpPr>
        <p:spPr>
          <a:xfrm>
            <a:off x="3907620" y="3655528"/>
            <a:ext cx="1262944" cy="4847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i="1">
                <a:cs typeface="Calibri"/>
              </a:rPr>
              <a:t>February 28</a:t>
            </a:r>
            <a:r>
              <a:rPr lang="en-US" sz="900" i="1" baseline="30000">
                <a:cs typeface="Calibri"/>
              </a:rPr>
              <a:t>th</a:t>
            </a:r>
            <a:r>
              <a:rPr lang="en-US" sz="900" i="1">
                <a:cs typeface="Calibri"/>
              </a:rPr>
              <a:t>, 2024 </a:t>
            </a:r>
          </a:p>
          <a:p>
            <a:r>
              <a:rPr lang="en-US" sz="900" b="1">
                <a:solidFill>
                  <a:schemeClr val="tx1"/>
                </a:solidFill>
                <a:cs typeface="Calibri"/>
              </a:rPr>
              <a:t>Development and Testing Phase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7D5D0411-A6D1-49FB-3012-4773A214E56E}"/>
              </a:ext>
            </a:extLst>
          </p:cNvPr>
          <p:cNvSpPr txBox="1"/>
          <p:nvPr/>
        </p:nvSpPr>
        <p:spPr>
          <a:xfrm>
            <a:off x="6239155" y="4290325"/>
            <a:ext cx="1262944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1" i="1">
                <a:cs typeface="Calibri"/>
              </a:rPr>
              <a:t>Current Stage</a:t>
            </a:r>
            <a:endParaRPr lang="en-US" sz="1050" b="1">
              <a:solidFill>
                <a:schemeClr val="accent2"/>
              </a:solidFill>
              <a:cs typeface="Calibri" panose="020F0502020204030204"/>
            </a:endParaRPr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6416E3AE-31E7-B58B-A28E-2E221232A6EA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2440310" y="1818950"/>
            <a:ext cx="5471027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Requirements</a:t>
            </a:r>
            <a:r>
              <a:rPr lang="en" sz="4800" b="1">
                <a:solidFill>
                  <a:srgbClr val="202A41"/>
                </a:solidFill>
              </a:rPr>
              <a:t> </a:t>
            </a:r>
            <a:r>
              <a:rPr lang="en" sz="4000"/>
              <a:t>Phase</a:t>
            </a:r>
            <a:endParaRPr lang="en-US" sz="4000"/>
          </a:p>
        </p:txBody>
      </p:sp>
      <p:sp>
        <p:nvSpPr>
          <p:cNvPr id="359" name="Google Shape;359;p46"/>
          <p:cNvSpPr/>
          <p:nvPr/>
        </p:nvSpPr>
        <p:spPr>
          <a:xfrm rot="10800000" flipH="1">
            <a:off x="4" y="539500"/>
            <a:ext cx="52917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6"/>
          <p:cNvSpPr/>
          <p:nvPr/>
        </p:nvSpPr>
        <p:spPr>
          <a:xfrm rot="10800000" flipH="1">
            <a:off x="4505625" y="4604000"/>
            <a:ext cx="4638300" cy="1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85;p39">
            <a:extLst>
              <a:ext uri="{FF2B5EF4-FFF2-40B4-BE49-F238E27FC236}">
                <a16:creationId xmlns:a16="http://schemas.microsoft.com/office/drawing/2014/main" id="{811CB7C1-0CB4-F3B9-D056-34CA844B447F}"/>
              </a:ext>
            </a:extLst>
          </p:cNvPr>
          <p:cNvSpPr txBox="1">
            <a:spLocks/>
          </p:cNvSpPr>
          <p:nvPr/>
        </p:nvSpPr>
        <p:spPr>
          <a:xfrm>
            <a:off x="1555737" y="2030431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04</a:t>
            </a:r>
            <a:endParaRPr lang="en-US" sz="3000" b="1">
              <a:solidFill>
                <a:srgbClr val="FFFFFF"/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0FF6F5E-25DC-D5C0-F525-4A5612AA0080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" sz="2700"/>
              <a:t>Data Received</a:t>
            </a:r>
          </a:p>
        </p:txBody>
      </p:sp>
      <p:graphicFrame>
        <p:nvGraphicFramePr>
          <p:cNvPr id="295" name="Google Shape;292;p40">
            <a:extLst>
              <a:ext uri="{FF2B5EF4-FFF2-40B4-BE49-F238E27FC236}">
                <a16:creationId xmlns:a16="http://schemas.microsoft.com/office/drawing/2014/main" id="{550D7BE3-6672-9205-8E33-042FE7F4F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620441"/>
              </p:ext>
            </p:extLst>
          </p:nvPr>
        </p:nvGraphicFramePr>
        <p:xfrm>
          <a:off x="713225" y="1302700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0D69357-D998-9178-D42F-CF250551BF3B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2440310" y="1818950"/>
            <a:ext cx="3637914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Design</a:t>
            </a:r>
            <a:r>
              <a:rPr lang="en" sz="4800" b="1">
                <a:solidFill>
                  <a:srgbClr val="202A41"/>
                </a:solidFill>
              </a:rPr>
              <a:t> </a:t>
            </a:r>
            <a:r>
              <a:rPr lang="en" sz="4000"/>
              <a:t>Phase</a:t>
            </a:r>
            <a:endParaRPr lang="en-US" sz="4000"/>
          </a:p>
        </p:txBody>
      </p:sp>
      <p:sp>
        <p:nvSpPr>
          <p:cNvPr id="359" name="Google Shape;359;p46"/>
          <p:cNvSpPr/>
          <p:nvPr/>
        </p:nvSpPr>
        <p:spPr>
          <a:xfrm rot="10800000" flipH="1">
            <a:off x="4" y="539500"/>
            <a:ext cx="52917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6"/>
          <p:cNvSpPr/>
          <p:nvPr/>
        </p:nvSpPr>
        <p:spPr>
          <a:xfrm rot="10800000" flipH="1">
            <a:off x="4505625" y="4604000"/>
            <a:ext cx="4638300" cy="1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85;p39">
            <a:extLst>
              <a:ext uri="{FF2B5EF4-FFF2-40B4-BE49-F238E27FC236}">
                <a16:creationId xmlns:a16="http://schemas.microsoft.com/office/drawing/2014/main" id="{811CB7C1-0CB4-F3B9-D056-34CA844B447F}"/>
              </a:ext>
            </a:extLst>
          </p:cNvPr>
          <p:cNvSpPr txBox="1">
            <a:spLocks/>
          </p:cNvSpPr>
          <p:nvPr/>
        </p:nvSpPr>
        <p:spPr>
          <a:xfrm>
            <a:off x="1555737" y="2030431"/>
            <a:ext cx="885159" cy="57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FFFFFF"/>
                </a:solidFill>
              </a:rPr>
              <a:t>05</a:t>
            </a:r>
            <a:endParaRPr lang="en-US" sz="3000" b="1">
              <a:solidFill>
                <a:srgbClr val="FFFFFF"/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6339897-B477-3218-79E9-864241714CF9}"/>
              </a:ext>
            </a:extLst>
          </p:cNvPr>
          <p:cNvSpPr txBox="1">
            <a:spLocks/>
          </p:cNvSpPr>
          <p:nvPr/>
        </p:nvSpPr>
        <p:spPr>
          <a:xfrm>
            <a:off x="3028950" y="4799612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EMCC - Production Scheduling System</a:t>
            </a:r>
          </a:p>
        </p:txBody>
      </p:sp>
    </p:spTree>
    <p:extLst>
      <p:ext uri="{BB962C8B-B14F-4D97-AF65-F5344CB8AC3E}">
        <p14:creationId xmlns:p14="http://schemas.microsoft.com/office/powerpoint/2010/main" val="135729386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Strategy Review Meeting by Slidesgo">
  <a:themeElements>
    <a:clrScheme name="Simple Light">
      <a:dk1>
        <a:srgbClr val="311A0D"/>
      </a:dk1>
      <a:lt1>
        <a:srgbClr val="EEE1CE"/>
      </a:lt1>
      <a:dk2>
        <a:srgbClr val="D5BB96"/>
      </a:dk2>
      <a:lt2>
        <a:srgbClr val="B89E7A"/>
      </a:lt2>
      <a:accent1>
        <a:srgbClr val="927A59"/>
      </a:accent1>
      <a:accent2>
        <a:srgbClr val="FFFFFF"/>
      </a:accent2>
      <a:accent3>
        <a:srgbClr val="4B3F2F"/>
      </a:accent3>
      <a:accent4>
        <a:srgbClr val="FFFFFF"/>
      </a:accent4>
      <a:accent5>
        <a:srgbClr val="FFFFFF"/>
      </a:accent5>
      <a:accent6>
        <a:srgbClr val="FFFFFF"/>
      </a:accent6>
      <a:hlink>
        <a:srgbClr val="311A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1351</Words>
  <Application>Microsoft Macintosh PowerPoint</Application>
  <PresentationFormat>On-screen Show (16:9)</PresentationFormat>
  <Paragraphs>280</Paragraphs>
  <Slides>47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Calibri</vt:lpstr>
      <vt:lpstr>PT Sans</vt:lpstr>
      <vt:lpstr>Rubik SemiBold</vt:lpstr>
      <vt:lpstr>Wingdings</vt:lpstr>
      <vt:lpstr>Nunito Light</vt:lpstr>
      <vt:lpstr>Courier New</vt:lpstr>
      <vt:lpstr>Open Sans</vt:lpstr>
      <vt:lpstr>Arial</vt:lpstr>
      <vt:lpstr>Anaheim</vt:lpstr>
      <vt:lpstr>Rubik</vt:lpstr>
      <vt:lpstr>Arial,Sans-Serif</vt:lpstr>
      <vt:lpstr>Corporate Strategy Review Meeting by Slidesgo</vt:lpstr>
      <vt:lpstr>EMCC Production  Scheduling System </vt:lpstr>
      <vt:lpstr>Table of contents</vt:lpstr>
      <vt:lpstr>About the Project</vt:lpstr>
      <vt:lpstr>Project Deliverables</vt:lpstr>
      <vt:lpstr>Project Status</vt:lpstr>
      <vt:lpstr>PowerPoint Presentation</vt:lpstr>
      <vt:lpstr>Requirements Phase</vt:lpstr>
      <vt:lpstr>Data Received</vt:lpstr>
      <vt:lpstr>Design Phase</vt:lpstr>
      <vt:lpstr>Initial Data Analysis</vt:lpstr>
      <vt:lpstr>Development Phase</vt:lpstr>
      <vt:lpstr>Data Cleansing</vt:lpstr>
      <vt:lpstr>Data Cleansing</vt:lpstr>
      <vt:lpstr>Data Cleansing</vt:lpstr>
      <vt:lpstr>EDA</vt:lpstr>
      <vt:lpstr>Regression Model</vt:lpstr>
      <vt:lpstr>Model Comparisons</vt:lpstr>
      <vt:lpstr>Linear Regression Model</vt:lpstr>
      <vt:lpstr>SVR Model</vt:lpstr>
      <vt:lpstr>Random Forest Model</vt:lpstr>
      <vt:lpstr>Hyperparameter Tuning, Grid Search</vt:lpstr>
      <vt:lpstr>Gradient Boosting Regressor</vt:lpstr>
      <vt:lpstr>Final Regression Model </vt:lpstr>
      <vt:lpstr>Top 5 Feature Importance</vt:lpstr>
      <vt:lpstr>Development Phase Tasks</vt:lpstr>
      <vt:lpstr>EDA Cntd.</vt:lpstr>
      <vt:lpstr>EDA Cntd.</vt:lpstr>
      <vt:lpstr>Classification Models: Downtime Category Prediction </vt:lpstr>
      <vt:lpstr>Model Comparisons</vt:lpstr>
      <vt:lpstr>Scoring Metrics</vt:lpstr>
      <vt:lpstr>Why Recall?</vt:lpstr>
      <vt:lpstr>Random Forest Model</vt:lpstr>
      <vt:lpstr>XgBoost Model</vt:lpstr>
      <vt:lpstr>Hyperparameter Tuning – Randomized Search for XGBoost</vt:lpstr>
      <vt:lpstr>Final Model Selection</vt:lpstr>
      <vt:lpstr>Top 10 Feature Importance</vt:lpstr>
      <vt:lpstr>EMCC Dashboard</vt:lpstr>
      <vt:lpstr>PowerPoint Presentation</vt:lpstr>
      <vt:lpstr>PowerPoint Presentation</vt:lpstr>
      <vt:lpstr>PowerPoint Presentation</vt:lpstr>
      <vt:lpstr>PowerPoint Presentation</vt:lpstr>
      <vt:lpstr>Challenges/ Issues</vt:lpstr>
      <vt:lpstr>Project Cost</vt:lpstr>
      <vt:lpstr>Conclusion</vt:lpstr>
      <vt:lpstr>Recommendations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cp:lastModifiedBy>Donya Bonyadian</cp:lastModifiedBy>
  <cp:revision>6</cp:revision>
  <dcterms:modified xsi:type="dcterms:W3CDTF">2024-10-13T13:49:03Z</dcterms:modified>
</cp:coreProperties>
</file>